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3.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4.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5.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6.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7.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8.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9.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0.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11.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2.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13.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1"/>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1" r:id="rId31"/>
    <p:sldId id="312" r:id="rId32"/>
    <p:sldId id="313" r:id="rId33"/>
    <p:sldId id="323" r:id="rId34"/>
    <p:sldId id="324" r:id="rId35"/>
    <p:sldId id="365" r:id="rId36"/>
    <p:sldId id="291" r:id="rId37"/>
    <p:sldId id="326" r:id="rId38"/>
    <p:sldId id="293" r:id="rId39"/>
    <p:sldId id="294" r:id="rId40"/>
    <p:sldId id="307" r:id="rId41"/>
    <p:sldId id="409" r:id="rId42"/>
    <p:sldId id="297" r:id="rId43"/>
    <p:sldId id="342" r:id="rId44"/>
    <p:sldId id="298" r:id="rId45"/>
    <p:sldId id="327" r:id="rId46"/>
    <p:sldId id="303" r:id="rId47"/>
    <p:sldId id="345" r:id="rId48"/>
    <p:sldId id="346" r:id="rId49"/>
    <p:sldId id="347" r:id="rId50"/>
    <p:sldId id="340" r:id="rId51"/>
    <p:sldId id="328" r:id="rId52"/>
    <p:sldId id="341" r:id="rId53"/>
    <p:sldId id="349" r:id="rId54"/>
    <p:sldId id="350" r:id="rId55"/>
    <p:sldId id="329" r:id="rId56"/>
    <p:sldId id="330" r:id="rId57"/>
    <p:sldId id="331" r:id="rId58"/>
    <p:sldId id="305" r:id="rId59"/>
    <p:sldId id="334" r:id="rId60"/>
    <p:sldId id="401" r:id="rId61"/>
    <p:sldId id="412" r:id="rId62"/>
    <p:sldId id="413" r:id="rId63"/>
    <p:sldId id="366" r:id="rId64"/>
    <p:sldId id="382" r:id="rId65"/>
    <p:sldId id="383" r:id="rId66"/>
    <p:sldId id="367" r:id="rId67"/>
    <p:sldId id="368" r:id="rId68"/>
    <p:sldId id="369" r:id="rId69"/>
    <p:sldId id="370" r:id="rId70"/>
    <p:sldId id="373" r:id="rId71"/>
    <p:sldId id="384" r:id="rId72"/>
    <p:sldId id="402" r:id="rId73"/>
    <p:sldId id="333" r:id="rId74"/>
    <p:sldId id="386" r:id="rId75"/>
    <p:sldId id="414" r:id="rId76"/>
    <p:sldId id="387" r:id="rId77"/>
    <p:sldId id="404" r:id="rId78"/>
    <p:sldId id="415" r:id="rId79"/>
    <p:sldId id="416" r:id="rId80"/>
    <p:sldId id="394" r:id="rId81"/>
    <p:sldId id="421" r:id="rId82"/>
    <p:sldId id="422" r:id="rId83"/>
    <p:sldId id="423" r:id="rId84"/>
    <p:sldId id="424" r:id="rId85"/>
    <p:sldId id="400" r:id="rId86"/>
    <p:sldId id="425" r:id="rId87"/>
    <p:sldId id="426" r:id="rId88"/>
    <p:sldId id="338" r:id="rId89"/>
    <p:sldId id="285"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119" autoAdjust="0"/>
  </p:normalViewPr>
  <p:slideViewPr>
    <p:cSldViewPr snapToGrid="0" showGuides="1">
      <p:cViewPr>
        <p:scale>
          <a:sx n="95" d="100"/>
          <a:sy n="95" d="100"/>
        </p:scale>
        <p:origin x="126"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2021/6/30</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2021/6/30</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2021/6/30</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2021/6/30</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8.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10.xml"/><Relationship Id="rId10" Type="http://schemas.openxmlformats.org/officeDocument/2006/relationships/image" Target="../media/image12.png"/><Relationship Id="rId4" Type="http://schemas.openxmlformats.org/officeDocument/2006/relationships/tags" Target="../tags/tag109.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13.xml"/><Relationship Id="rId7" Type="http://schemas.openxmlformats.org/officeDocument/2006/relationships/image" Target="../media/image1.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Layout" Target="../slideLayouts/slideLayout18.xml"/><Relationship Id="rId5" Type="http://schemas.openxmlformats.org/officeDocument/2006/relationships/tags" Target="../tags/tag115.xml"/><Relationship Id="rId4" Type="http://schemas.openxmlformats.org/officeDocument/2006/relationships/tags" Target="../tags/tag114.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tags" Target="../tags/tag118.xml"/><Relationship Id="rId7" Type="http://schemas.openxmlformats.org/officeDocument/2006/relationships/image" Target="../media/image1.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18.xml"/><Relationship Id="rId5" Type="http://schemas.openxmlformats.org/officeDocument/2006/relationships/tags" Target="../tags/tag120.xml"/><Relationship Id="rId4" Type="http://schemas.openxmlformats.org/officeDocument/2006/relationships/tags" Target="../tags/tag119.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23.xml"/><Relationship Id="rId7" Type="http://schemas.openxmlformats.org/officeDocument/2006/relationships/image" Target="../media/image1.png"/><Relationship Id="rId12" Type="http://schemas.openxmlformats.org/officeDocument/2006/relationships/image" Target="../media/image22.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Layout" Target="../slideLayouts/slideLayout18.xml"/><Relationship Id="rId11" Type="http://schemas.openxmlformats.org/officeDocument/2006/relationships/image" Target="../media/image21.png"/><Relationship Id="rId5" Type="http://schemas.openxmlformats.org/officeDocument/2006/relationships/tags" Target="../tags/tag125.xml"/><Relationship Id="rId10" Type="http://schemas.openxmlformats.org/officeDocument/2006/relationships/image" Target="../media/image20.png"/><Relationship Id="rId4" Type="http://schemas.openxmlformats.org/officeDocument/2006/relationships/tags" Target="../tags/tag124.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28.xml"/><Relationship Id="rId7" Type="http://schemas.openxmlformats.org/officeDocument/2006/relationships/image" Target="../media/image1.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Layout" Target="../slideLayouts/slideLayout18.xml"/><Relationship Id="rId5" Type="http://schemas.openxmlformats.org/officeDocument/2006/relationships/tags" Target="../tags/tag130.xml"/><Relationship Id="rId4" Type="http://schemas.openxmlformats.org/officeDocument/2006/relationships/tags" Target="../tags/tag129.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33.xml"/><Relationship Id="rId7" Type="http://schemas.openxmlformats.org/officeDocument/2006/relationships/image" Target="../media/image24.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slideLayout" Target="../slideLayouts/slideLayout18.xml"/><Relationship Id="rId5" Type="http://schemas.openxmlformats.org/officeDocument/2006/relationships/tags" Target="../tags/tag135.xml"/><Relationship Id="rId4" Type="http://schemas.openxmlformats.org/officeDocument/2006/relationships/tags" Target="../tags/tag134.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38.xml"/><Relationship Id="rId7" Type="http://schemas.openxmlformats.org/officeDocument/2006/relationships/notesSlide" Target="../notesSlides/notesSlide3.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Layout" Target="../slideLayouts/slideLayout18.xml"/><Relationship Id="rId5" Type="http://schemas.openxmlformats.org/officeDocument/2006/relationships/tags" Target="../tags/tag140.xml"/><Relationship Id="rId4" Type="http://schemas.openxmlformats.org/officeDocument/2006/relationships/tags" Target="../tags/tag139.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3.xml"/><Relationship Id="rId7" Type="http://schemas.openxmlformats.org/officeDocument/2006/relationships/slideLayout" Target="../slideLayouts/slideLayout18.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49.xml"/><Relationship Id="rId7" Type="http://schemas.openxmlformats.org/officeDocument/2006/relationships/slideLayout" Target="../slideLayouts/slideLayout18.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55.xml"/><Relationship Id="rId7" Type="http://schemas.openxmlformats.org/officeDocument/2006/relationships/slideLayout" Target="../slideLayouts/slideLayout18.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image" Target="../media/image1.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notesSlide" Target="../notesSlides/notesSlide2.xml"/><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1.xml"/><Relationship Id="rId7" Type="http://schemas.openxmlformats.org/officeDocument/2006/relationships/notesSlide" Target="../notesSlides/notesSlide7.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18.xml"/><Relationship Id="rId5" Type="http://schemas.openxmlformats.org/officeDocument/2006/relationships/tags" Target="../tags/tag163.xml"/><Relationship Id="rId4" Type="http://schemas.openxmlformats.org/officeDocument/2006/relationships/tags" Target="../tags/tag162.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8.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10" Type="http://schemas.openxmlformats.org/officeDocument/2006/relationships/hyperlink" Target="mailto:31801293@stu.zucc.edu.cn" TargetMode="External"/><Relationship Id="rId4" Type="http://schemas.openxmlformats.org/officeDocument/2006/relationships/tags" Target="../tags/tag167.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9.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10.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4" Type="http://schemas.openxmlformats.org/officeDocument/2006/relationships/tags" Target="../tags/tag177.xml"/></Relationships>
</file>

<file path=ppt/slides/_rels/slide24.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notesSlide" Target="../notesSlides/notesSlide11.xml"/><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slideLayout" Target="../slideLayouts/slideLayout18.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5" Type="http://schemas.openxmlformats.org/officeDocument/2006/relationships/tags" Target="../tags/tag183.xml"/><Relationship Id="rId10" Type="http://schemas.openxmlformats.org/officeDocument/2006/relationships/tags" Target="../tags/tag188.xml"/><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2.xml"/><Relationship Id="rId7" Type="http://schemas.openxmlformats.org/officeDocument/2006/relationships/notesSlide" Target="../notesSlides/notesSlide12.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slideLayout" Target="../slideLayouts/slideLayout18.xml"/><Relationship Id="rId5" Type="http://schemas.openxmlformats.org/officeDocument/2006/relationships/tags" Target="../tags/tag194.xml"/><Relationship Id="rId10" Type="http://schemas.openxmlformats.org/officeDocument/2006/relationships/image" Target="../media/image28.png"/><Relationship Id="rId4" Type="http://schemas.openxmlformats.org/officeDocument/2006/relationships/tags" Target="../tags/tag193.xml"/><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slideLayout" Target="../slideLayouts/slideLayout18.xml"/><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tags" Target="../tags/tag206.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5" Type="http://schemas.openxmlformats.org/officeDocument/2006/relationships/tags" Target="../tags/tag199.xml"/><Relationship Id="rId10" Type="http://schemas.openxmlformats.org/officeDocument/2006/relationships/tags" Target="../tags/tag204.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tags" Target="../tags/tag219.xml"/><Relationship Id="rId18" Type="http://schemas.openxmlformats.org/officeDocument/2006/relationships/tags" Target="../tags/tag224.xml"/><Relationship Id="rId26" Type="http://schemas.openxmlformats.org/officeDocument/2006/relationships/image" Target="../media/image29.png"/><Relationship Id="rId3" Type="http://schemas.openxmlformats.org/officeDocument/2006/relationships/tags" Target="../tags/tag209.xml"/><Relationship Id="rId21" Type="http://schemas.openxmlformats.org/officeDocument/2006/relationships/tags" Target="../tags/tag227.xml"/><Relationship Id="rId7" Type="http://schemas.openxmlformats.org/officeDocument/2006/relationships/tags" Target="../tags/tag213.xml"/><Relationship Id="rId12" Type="http://schemas.openxmlformats.org/officeDocument/2006/relationships/tags" Target="../tags/tag218.xml"/><Relationship Id="rId17" Type="http://schemas.openxmlformats.org/officeDocument/2006/relationships/tags" Target="../tags/tag223.xml"/><Relationship Id="rId25" Type="http://schemas.openxmlformats.org/officeDocument/2006/relationships/image" Target="../media/image1.png"/><Relationship Id="rId2" Type="http://schemas.openxmlformats.org/officeDocument/2006/relationships/tags" Target="../tags/tag208.xml"/><Relationship Id="rId16" Type="http://schemas.openxmlformats.org/officeDocument/2006/relationships/tags" Target="../tags/tag222.xml"/><Relationship Id="rId20" Type="http://schemas.openxmlformats.org/officeDocument/2006/relationships/tags" Target="../tags/tag226.xml"/><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24" Type="http://schemas.openxmlformats.org/officeDocument/2006/relationships/slideLayout" Target="../slideLayouts/slideLayout18.xml"/><Relationship Id="rId5" Type="http://schemas.openxmlformats.org/officeDocument/2006/relationships/tags" Target="../tags/tag211.xml"/><Relationship Id="rId15" Type="http://schemas.openxmlformats.org/officeDocument/2006/relationships/tags" Target="../tags/tag221.xml"/><Relationship Id="rId23" Type="http://schemas.openxmlformats.org/officeDocument/2006/relationships/tags" Target="../tags/tag229.xml"/><Relationship Id="rId10" Type="http://schemas.openxmlformats.org/officeDocument/2006/relationships/tags" Target="../tags/tag216.xml"/><Relationship Id="rId19" Type="http://schemas.openxmlformats.org/officeDocument/2006/relationships/tags" Target="../tags/tag225.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tags" Target="../tags/tag220.xml"/><Relationship Id="rId22" Type="http://schemas.openxmlformats.org/officeDocument/2006/relationships/tags" Target="../tags/tag228.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32.xml"/><Relationship Id="rId7" Type="http://schemas.openxmlformats.org/officeDocument/2006/relationships/image" Target="../media/image1.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18.xml"/><Relationship Id="rId5" Type="http://schemas.openxmlformats.org/officeDocument/2006/relationships/tags" Target="../tags/tag234.xml"/><Relationship Id="rId4" Type="http://schemas.openxmlformats.org/officeDocument/2006/relationships/tags" Target="../tags/tag233.xml"/></Relationships>
</file>

<file path=ppt/slides/_rels/slide29.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slideLayout" Target="../slideLayouts/slideLayout18.xml"/><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tags" Target="../tags/tag246.xml"/><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0" Type="http://schemas.openxmlformats.org/officeDocument/2006/relationships/tags" Target="../tags/tag244.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slideLayout" Target="../slideLayouts/slideLayout18.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tags" Target="../tags/tag259.xml"/><Relationship Id="rId18" Type="http://schemas.openxmlformats.org/officeDocument/2006/relationships/tags" Target="../tags/tag264.xml"/><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tags" Target="../tags/tag258.xml"/><Relationship Id="rId17" Type="http://schemas.openxmlformats.org/officeDocument/2006/relationships/tags" Target="../tags/tag263.xml"/><Relationship Id="rId2" Type="http://schemas.openxmlformats.org/officeDocument/2006/relationships/tags" Target="../tags/tag248.xml"/><Relationship Id="rId16" Type="http://schemas.openxmlformats.org/officeDocument/2006/relationships/tags" Target="../tags/tag262.xml"/><Relationship Id="rId20" Type="http://schemas.openxmlformats.org/officeDocument/2006/relationships/image" Target="../media/image1.png"/><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5" Type="http://schemas.openxmlformats.org/officeDocument/2006/relationships/tags" Target="../tags/tag261.xml"/><Relationship Id="rId10" Type="http://schemas.openxmlformats.org/officeDocument/2006/relationships/tags" Target="../tags/tag256.xml"/><Relationship Id="rId19" Type="http://schemas.openxmlformats.org/officeDocument/2006/relationships/slideLayout" Target="../slideLayouts/slideLayout18.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tags" Target="../tags/tag260.xml"/></Relationships>
</file>

<file path=ppt/slides/_rels/slide31.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image" Target="../media/image1.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slideLayout" Target="../slideLayouts/slideLayout18.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tags" Target="../tags/tag278.xml"/><Relationship Id="rId7" Type="http://schemas.openxmlformats.org/officeDocument/2006/relationships/image" Target="../media/image1.png"/><Relationship Id="rId12" Type="http://schemas.openxmlformats.org/officeDocument/2006/relationships/image" Target="../media/image35.png"/><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slideLayout" Target="../slideLayouts/slideLayout18.xml"/><Relationship Id="rId11" Type="http://schemas.openxmlformats.org/officeDocument/2006/relationships/image" Target="../media/image34.png"/><Relationship Id="rId5" Type="http://schemas.openxmlformats.org/officeDocument/2006/relationships/tags" Target="../tags/tag280.xml"/><Relationship Id="rId10" Type="http://schemas.openxmlformats.org/officeDocument/2006/relationships/image" Target="../media/image33.png"/><Relationship Id="rId4" Type="http://schemas.openxmlformats.org/officeDocument/2006/relationships/tags" Target="../tags/tag279.xml"/><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tags" Target="../tags/tag283.xml"/><Relationship Id="rId7" Type="http://schemas.openxmlformats.org/officeDocument/2006/relationships/image" Target="../media/image1.png"/><Relationship Id="rId12" Type="http://schemas.openxmlformats.org/officeDocument/2006/relationships/image" Target="../media/image41.pn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slideLayout" Target="../slideLayouts/slideLayout18.xml"/><Relationship Id="rId11" Type="http://schemas.openxmlformats.org/officeDocument/2006/relationships/image" Target="../media/image40.png"/><Relationship Id="rId5" Type="http://schemas.openxmlformats.org/officeDocument/2006/relationships/tags" Target="../tags/tag285.xml"/><Relationship Id="rId10" Type="http://schemas.openxmlformats.org/officeDocument/2006/relationships/image" Target="../media/image39.png"/><Relationship Id="rId4" Type="http://schemas.openxmlformats.org/officeDocument/2006/relationships/tags" Target="../tags/tag284.xml"/><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slideLayout" Target="../slideLayouts/slideLayout18.xml"/><Relationship Id="rId3" Type="http://schemas.openxmlformats.org/officeDocument/2006/relationships/tags" Target="../tags/tag288.xml"/><Relationship Id="rId7" Type="http://schemas.openxmlformats.org/officeDocument/2006/relationships/tags" Target="../tags/tag292.xml"/><Relationship Id="rId12" Type="http://schemas.openxmlformats.org/officeDocument/2006/relationships/tags" Target="../tags/tag297.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0" Type="http://schemas.openxmlformats.org/officeDocument/2006/relationships/tags" Target="../tags/tag295.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0.xml"/><Relationship Id="rId7" Type="http://schemas.openxmlformats.org/officeDocument/2006/relationships/slideLayout" Target="../slideLayouts/slideLayout18.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tags" Target="../tags/tag303.xml"/><Relationship Id="rId5" Type="http://schemas.openxmlformats.org/officeDocument/2006/relationships/tags" Target="../tags/tag302.xml"/><Relationship Id="rId10" Type="http://schemas.openxmlformats.org/officeDocument/2006/relationships/image" Target="../media/image44.png"/><Relationship Id="rId4" Type="http://schemas.openxmlformats.org/officeDocument/2006/relationships/tags" Target="../tags/tag301.xml"/><Relationship Id="rId9"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47.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46.png"/><Relationship Id="rId5" Type="http://schemas.openxmlformats.org/officeDocument/2006/relationships/tags" Target="../tags/tag308.xml"/><Relationship Id="rId10" Type="http://schemas.openxmlformats.org/officeDocument/2006/relationships/image" Target="../media/image45.png"/><Relationship Id="rId4" Type="http://schemas.openxmlformats.org/officeDocument/2006/relationships/tags" Target="../tags/tag307.xml"/><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13.xml"/><Relationship Id="rId7" Type="http://schemas.openxmlformats.org/officeDocument/2006/relationships/image" Target="../media/image1.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slideLayout" Target="../slideLayouts/slideLayout18.xml"/><Relationship Id="rId11" Type="http://schemas.openxmlformats.org/officeDocument/2006/relationships/image" Target="../media/image51.png"/><Relationship Id="rId5" Type="http://schemas.openxmlformats.org/officeDocument/2006/relationships/tags" Target="../tags/tag315.xml"/><Relationship Id="rId10" Type="http://schemas.openxmlformats.org/officeDocument/2006/relationships/image" Target="../media/image50.png"/><Relationship Id="rId4" Type="http://schemas.openxmlformats.org/officeDocument/2006/relationships/tags" Target="../tags/tag314.xml"/><Relationship Id="rId9"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18.xml"/><Relationship Id="rId7" Type="http://schemas.openxmlformats.org/officeDocument/2006/relationships/notesSlide" Target="../notesSlides/notesSlide13.xml"/><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slideLayout" Target="../slideLayouts/slideLayout18.xml"/><Relationship Id="rId5" Type="http://schemas.openxmlformats.org/officeDocument/2006/relationships/tags" Target="../tags/tag320.xml"/><Relationship Id="rId10" Type="http://schemas.openxmlformats.org/officeDocument/2006/relationships/image" Target="../media/image53.png"/><Relationship Id="rId4" Type="http://schemas.openxmlformats.org/officeDocument/2006/relationships/tags" Target="../tags/tag319.xml"/><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image" Target="../media/image55.png"/><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54.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image" Target="../media/image1.png"/><Relationship Id="rId5" Type="http://schemas.openxmlformats.org/officeDocument/2006/relationships/tags" Target="../tags/tag325.xml"/><Relationship Id="rId10" Type="http://schemas.openxmlformats.org/officeDocument/2006/relationships/slideLayout" Target="../slideLayouts/slideLayout18.xml"/><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tags" Target="../tags/tag71.xml"/><Relationship Id="rId3" Type="http://schemas.openxmlformats.org/officeDocument/2006/relationships/tags" Target="../tags/tag56.xml"/><Relationship Id="rId21" Type="http://schemas.openxmlformats.org/officeDocument/2006/relationships/image" Target="../media/image1.png"/><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 Type="http://schemas.openxmlformats.org/officeDocument/2006/relationships/tags" Target="../tags/tag55.xml"/><Relationship Id="rId16" Type="http://schemas.openxmlformats.org/officeDocument/2006/relationships/tags" Target="../tags/tag69.xml"/><Relationship Id="rId20" Type="http://schemas.openxmlformats.org/officeDocument/2006/relationships/slideLayout" Target="../slideLayouts/slideLayout18.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19" Type="http://schemas.openxmlformats.org/officeDocument/2006/relationships/tags" Target="../tags/tag72.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32.xml"/><Relationship Id="rId7" Type="http://schemas.openxmlformats.org/officeDocument/2006/relationships/image" Target="../media/image1.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slideLayout" Target="../slideLayouts/slideLayout18.xml"/><Relationship Id="rId11" Type="http://schemas.openxmlformats.org/officeDocument/2006/relationships/image" Target="../media/image49.png"/><Relationship Id="rId5" Type="http://schemas.openxmlformats.org/officeDocument/2006/relationships/tags" Target="../tags/tag334.xml"/><Relationship Id="rId10" Type="http://schemas.openxmlformats.org/officeDocument/2006/relationships/image" Target="../media/image48.png"/><Relationship Id="rId4" Type="http://schemas.openxmlformats.org/officeDocument/2006/relationships/tags" Target="../tags/tag333.xml"/><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tags" Target="../tags/tag342.xml"/><Relationship Id="rId3" Type="http://schemas.openxmlformats.org/officeDocument/2006/relationships/tags" Target="../tags/tag337.xml"/><Relationship Id="rId7" Type="http://schemas.openxmlformats.org/officeDocument/2006/relationships/tags" Target="../tags/tag341.xml"/><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image" Target="../media/image1.png"/><Relationship Id="rId5" Type="http://schemas.openxmlformats.org/officeDocument/2006/relationships/tags" Target="../tags/tag339.xml"/><Relationship Id="rId10" Type="http://schemas.openxmlformats.org/officeDocument/2006/relationships/slideLayout" Target="../slideLayouts/slideLayout18.xml"/><Relationship Id="rId4" Type="http://schemas.openxmlformats.org/officeDocument/2006/relationships/tags" Target="../tags/tag338.xml"/><Relationship Id="rId9" Type="http://schemas.openxmlformats.org/officeDocument/2006/relationships/tags" Target="../tags/tag343.xml"/></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46.xml"/><Relationship Id="rId7" Type="http://schemas.openxmlformats.org/officeDocument/2006/relationships/image" Target="../media/image1.png"/><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slideLayout" Target="../slideLayouts/slideLayout18.xml"/><Relationship Id="rId5" Type="http://schemas.openxmlformats.org/officeDocument/2006/relationships/tags" Target="../tags/tag348.xml"/><Relationship Id="rId4" Type="http://schemas.openxmlformats.org/officeDocument/2006/relationships/tags" Target="../tags/tag347.xml"/></Relationships>
</file>

<file path=ppt/slides/_rels/slide43.xml.rels><?xml version="1.0" encoding="UTF-8" standalone="yes"?>
<Relationships xmlns="http://schemas.openxmlformats.org/package/2006/relationships"><Relationship Id="rId8" Type="http://schemas.openxmlformats.org/officeDocument/2006/relationships/tags" Target="../tags/tag356.xml"/><Relationship Id="rId13" Type="http://schemas.openxmlformats.org/officeDocument/2006/relationships/image" Target="../media/image61.png"/><Relationship Id="rId3" Type="http://schemas.openxmlformats.org/officeDocument/2006/relationships/tags" Target="../tags/tag351.xml"/><Relationship Id="rId7" Type="http://schemas.openxmlformats.org/officeDocument/2006/relationships/tags" Target="../tags/tag355.xml"/><Relationship Id="rId12" Type="http://schemas.openxmlformats.org/officeDocument/2006/relationships/image" Target="../media/image60.png"/><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image" Target="../media/image1.png"/><Relationship Id="rId5" Type="http://schemas.openxmlformats.org/officeDocument/2006/relationships/tags" Target="../tags/tag353.xml"/><Relationship Id="rId10" Type="http://schemas.openxmlformats.org/officeDocument/2006/relationships/slideLayout" Target="../slideLayouts/slideLayout18.xml"/><Relationship Id="rId4" Type="http://schemas.openxmlformats.org/officeDocument/2006/relationships/tags" Target="../tags/tag352.xml"/><Relationship Id="rId9" Type="http://schemas.openxmlformats.org/officeDocument/2006/relationships/tags" Target="../tags/tag357.xml"/></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60.xml"/><Relationship Id="rId7" Type="http://schemas.openxmlformats.org/officeDocument/2006/relationships/image" Target="../media/image1.png"/><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slideLayout" Target="../slideLayouts/slideLayout18.xml"/><Relationship Id="rId5" Type="http://schemas.openxmlformats.org/officeDocument/2006/relationships/tags" Target="../tags/tag362.xml"/><Relationship Id="rId4" Type="http://schemas.openxmlformats.org/officeDocument/2006/relationships/tags" Target="../tags/tag361.xml"/><Relationship Id="rId9" Type="http://schemas.openxmlformats.org/officeDocument/2006/relationships/image" Target="../media/image63.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5.xml"/><Relationship Id="rId7" Type="http://schemas.openxmlformats.org/officeDocument/2006/relationships/tags" Target="../tags/tag369.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tags" Target="../tags/tag368.xml"/><Relationship Id="rId5" Type="http://schemas.openxmlformats.org/officeDocument/2006/relationships/tags" Target="../tags/tag367.xml"/><Relationship Id="rId10" Type="http://schemas.openxmlformats.org/officeDocument/2006/relationships/image" Target="../media/image64.png"/><Relationship Id="rId4" Type="http://schemas.openxmlformats.org/officeDocument/2006/relationships/tags" Target="../tags/tag366.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72.xml"/><Relationship Id="rId7" Type="http://schemas.openxmlformats.org/officeDocument/2006/relationships/tags" Target="../tags/tag376.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tags" Target="../tags/tag375.xml"/><Relationship Id="rId5" Type="http://schemas.openxmlformats.org/officeDocument/2006/relationships/tags" Target="../tags/tag374.xml"/><Relationship Id="rId10" Type="http://schemas.openxmlformats.org/officeDocument/2006/relationships/image" Target="../media/image65.png"/><Relationship Id="rId4" Type="http://schemas.openxmlformats.org/officeDocument/2006/relationships/tags" Target="../tags/tag373.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79.xml"/><Relationship Id="rId7" Type="http://schemas.openxmlformats.org/officeDocument/2006/relationships/tags" Target="../tags/tag383.xml"/><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tags" Target="../tags/tag382.xml"/><Relationship Id="rId5" Type="http://schemas.openxmlformats.org/officeDocument/2006/relationships/tags" Target="../tags/tag381.xml"/><Relationship Id="rId10" Type="http://schemas.openxmlformats.org/officeDocument/2006/relationships/image" Target="../media/image66.png"/><Relationship Id="rId4" Type="http://schemas.openxmlformats.org/officeDocument/2006/relationships/tags" Target="../tags/tag380.xml"/><Relationship Id="rId9"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6.xml"/><Relationship Id="rId7" Type="http://schemas.openxmlformats.org/officeDocument/2006/relationships/tags" Target="../tags/tag390.xml"/><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tags" Target="../tags/tag389.xml"/><Relationship Id="rId5" Type="http://schemas.openxmlformats.org/officeDocument/2006/relationships/tags" Target="../tags/tag388.xml"/><Relationship Id="rId10" Type="http://schemas.openxmlformats.org/officeDocument/2006/relationships/image" Target="../media/image67.png"/><Relationship Id="rId4" Type="http://schemas.openxmlformats.org/officeDocument/2006/relationships/tags" Target="../tags/tag387.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tags" Target="../tags/tag398.xml"/><Relationship Id="rId3" Type="http://schemas.openxmlformats.org/officeDocument/2006/relationships/tags" Target="../tags/tag393.xml"/><Relationship Id="rId7" Type="http://schemas.openxmlformats.org/officeDocument/2006/relationships/tags" Target="../tags/tag397.xml"/><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image" Target="../media/image1.png"/><Relationship Id="rId5" Type="http://schemas.openxmlformats.org/officeDocument/2006/relationships/tags" Target="../tags/tag395.xml"/><Relationship Id="rId10" Type="http://schemas.openxmlformats.org/officeDocument/2006/relationships/slideLayout" Target="../slideLayouts/slideLayout18.xml"/><Relationship Id="rId4" Type="http://schemas.openxmlformats.org/officeDocument/2006/relationships/tags" Target="../tags/tag394.xml"/><Relationship Id="rId9" Type="http://schemas.openxmlformats.org/officeDocument/2006/relationships/tags" Target="../tags/tag399.xml"/></Relationships>
</file>

<file path=ppt/slides/_rels/slide5.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slideLayout" Target="../slideLayouts/slideLayout18.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02.xml"/><Relationship Id="rId7" Type="http://schemas.openxmlformats.org/officeDocument/2006/relationships/tags" Target="../tags/tag406.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09.xml"/><Relationship Id="rId7" Type="http://schemas.openxmlformats.org/officeDocument/2006/relationships/tags" Target="../tags/tag413.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16.xml"/><Relationship Id="rId7" Type="http://schemas.openxmlformats.org/officeDocument/2006/relationships/tags" Target="../tags/tag420.xml"/><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tags" Target="../tags/tag419.xml"/><Relationship Id="rId5" Type="http://schemas.openxmlformats.org/officeDocument/2006/relationships/tags" Target="../tags/tag418.xml"/><Relationship Id="rId10" Type="http://schemas.openxmlformats.org/officeDocument/2006/relationships/image" Target="../media/image68.png"/><Relationship Id="rId4" Type="http://schemas.openxmlformats.org/officeDocument/2006/relationships/tags" Target="../tags/tag417.xml"/><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3.xml"/><Relationship Id="rId7" Type="http://schemas.openxmlformats.org/officeDocument/2006/relationships/tags" Target="../tags/tag427.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tags" Target="../tags/tag426.xml"/><Relationship Id="rId5" Type="http://schemas.openxmlformats.org/officeDocument/2006/relationships/tags" Target="../tags/tag425.xml"/><Relationship Id="rId10" Type="http://schemas.openxmlformats.org/officeDocument/2006/relationships/image" Target="../media/image69.png"/><Relationship Id="rId4" Type="http://schemas.openxmlformats.org/officeDocument/2006/relationships/tags" Target="../tags/tag424.xml"/><Relationship Id="rId9" Type="http://schemas.openxmlformats.org/officeDocument/2006/relationships/image" Target="../media/image1.png"/></Relationships>
</file>

<file path=ppt/slides/_rels/slide5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tags" Target="../tags/tag430.xml"/><Relationship Id="rId7" Type="http://schemas.openxmlformats.org/officeDocument/2006/relationships/image" Target="../media/image1.png"/><Relationship Id="rId12" Type="http://schemas.openxmlformats.org/officeDocument/2006/relationships/image" Target="../media/image74.png"/><Relationship Id="rId2" Type="http://schemas.openxmlformats.org/officeDocument/2006/relationships/tags" Target="../tags/tag429.xml"/><Relationship Id="rId1" Type="http://schemas.openxmlformats.org/officeDocument/2006/relationships/tags" Target="../tags/tag428.xml"/><Relationship Id="rId6" Type="http://schemas.openxmlformats.org/officeDocument/2006/relationships/slideLayout" Target="../slideLayouts/slideLayout18.xml"/><Relationship Id="rId11" Type="http://schemas.openxmlformats.org/officeDocument/2006/relationships/image" Target="../media/image73.png"/><Relationship Id="rId5" Type="http://schemas.openxmlformats.org/officeDocument/2006/relationships/tags" Target="../tags/tag432.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431.xml"/><Relationship Id="rId9" Type="http://schemas.openxmlformats.org/officeDocument/2006/relationships/image" Target="../media/image71.png"/><Relationship Id="rId14" Type="http://schemas.openxmlformats.org/officeDocument/2006/relationships/image" Target="../media/image76.png"/></Relationships>
</file>

<file path=ppt/slides/_rels/slide5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435.xml"/><Relationship Id="rId7" Type="http://schemas.openxmlformats.org/officeDocument/2006/relationships/image" Target="../media/image1.png"/><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slideLayout" Target="../slideLayouts/slideLayout18.xml"/><Relationship Id="rId5" Type="http://schemas.openxmlformats.org/officeDocument/2006/relationships/tags" Target="../tags/tag437.xml"/><Relationship Id="rId4" Type="http://schemas.openxmlformats.org/officeDocument/2006/relationships/tags" Target="../tags/tag436.xml"/></Relationships>
</file>

<file path=ppt/slides/_rels/slide56.xml.rels><?xml version="1.0" encoding="UTF-8" standalone="yes"?>
<Relationships xmlns="http://schemas.openxmlformats.org/package/2006/relationships"><Relationship Id="rId8" Type="http://schemas.openxmlformats.org/officeDocument/2006/relationships/tags" Target="../tags/tag445.xml"/><Relationship Id="rId13" Type="http://schemas.openxmlformats.org/officeDocument/2006/relationships/image" Target="../media/image1.png"/><Relationship Id="rId3" Type="http://schemas.openxmlformats.org/officeDocument/2006/relationships/tags" Target="../tags/tag440.xml"/><Relationship Id="rId7" Type="http://schemas.openxmlformats.org/officeDocument/2006/relationships/tags" Target="../tags/tag444.xml"/><Relationship Id="rId12" Type="http://schemas.openxmlformats.org/officeDocument/2006/relationships/slideLayout" Target="../slideLayouts/slideLayout18.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tags" Target="../tags/tag443.xml"/><Relationship Id="rId11" Type="http://schemas.openxmlformats.org/officeDocument/2006/relationships/tags" Target="../tags/tag448.xml"/><Relationship Id="rId5" Type="http://schemas.openxmlformats.org/officeDocument/2006/relationships/tags" Target="../tags/tag442.xml"/><Relationship Id="rId10" Type="http://schemas.openxmlformats.org/officeDocument/2006/relationships/tags" Target="../tags/tag447.xml"/><Relationship Id="rId4" Type="http://schemas.openxmlformats.org/officeDocument/2006/relationships/tags" Target="../tags/tag441.xml"/><Relationship Id="rId9" Type="http://schemas.openxmlformats.org/officeDocument/2006/relationships/tags" Target="../tags/tag446.xml"/></Relationships>
</file>

<file path=ppt/slides/_rels/slide57.xml.rels><?xml version="1.0" encoding="UTF-8" standalone="yes"?>
<Relationships xmlns="http://schemas.openxmlformats.org/package/2006/relationships"><Relationship Id="rId8" Type="http://schemas.openxmlformats.org/officeDocument/2006/relationships/tags" Target="../tags/tag456.xml"/><Relationship Id="rId3" Type="http://schemas.openxmlformats.org/officeDocument/2006/relationships/tags" Target="../tags/tag451.xml"/><Relationship Id="rId7" Type="http://schemas.openxmlformats.org/officeDocument/2006/relationships/tags" Target="../tags/tag455.xml"/><Relationship Id="rId12" Type="http://schemas.openxmlformats.org/officeDocument/2006/relationships/image" Target="../media/image79.png"/><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tags" Target="../tags/tag454.xml"/><Relationship Id="rId11" Type="http://schemas.openxmlformats.org/officeDocument/2006/relationships/image" Target="../media/image1.png"/><Relationship Id="rId5" Type="http://schemas.openxmlformats.org/officeDocument/2006/relationships/tags" Target="../tags/tag453.xml"/><Relationship Id="rId10" Type="http://schemas.openxmlformats.org/officeDocument/2006/relationships/slideLayout" Target="../slideLayouts/slideLayout18.xml"/><Relationship Id="rId4" Type="http://schemas.openxmlformats.org/officeDocument/2006/relationships/tags" Target="../tags/tag452.xml"/><Relationship Id="rId9" Type="http://schemas.openxmlformats.org/officeDocument/2006/relationships/tags" Target="../tags/tag457.xml"/></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81.png"/><Relationship Id="rId5" Type="http://schemas.openxmlformats.org/officeDocument/2006/relationships/tags" Target="../tags/tag462.xml"/><Relationship Id="rId10" Type="http://schemas.openxmlformats.org/officeDocument/2006/relationships/image" Target="../media/image80.png"/><Relationship Id="rId4" Type="http://schemas.openxmlformats.org/officeDocument/2006/relationships/tags" Target="../tags/tag461.xml"/><Relationship Id="rId9" Type="http://schemas.openxmlformats.org/officeDocument/2006/relationships/image" Target="../media/image1.png"/></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467.xml"/><Relationship Id="rId7" Type="http://schemas.openxmlformats.org/officeDocument/2006/relationships/image" Target="../media/image1.png"/><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slideLayout" Target="../slideLayouts/slideLayout18.xml"/><Relationship Id="rId5" Type="http://schemas.openxmlformats.org/officeDocument/2006/relationships/tags" Target="../tags/tag469.xml"/><Relationship Id="rId4" Type="http://schemas.openxmlformats.org/officeDocument/2006/relationships/tags" Target="../tags/tag468.xml"/><Relationship Id="rId9" Type="http://schemas.openxmlformats.org/officeDocument/2006/relationships/image" Target="../media/image8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7.xml"/><Relationship Id="rId7" Type="http://schemas.openxmlformats.org/officeDocument/2006/relationships/image" Target="../media/image1.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8.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72.xml"/><Relationship Id="rId7" Type="http://schemas.openxmlformats.org/officeDocument/2006/relationships/tags" Target="../tags/tag476.xml"/><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tags" Target="../tags/tag475.xml"/><Relationship Id="rId11" Type="http://schemas.openxmlformats.org/officeDocument/2006/relationships/image" Target="../media/image85.png"/><Relationship Id="rId5" Type="http://schemas.openxmlformats.org/officeDocument/2006/relationships/tags" Target="../tags/tag474.xml"/><Relationship Id="rId10" Type="http://schemas.openxmlformats.org/officeDocument/2006/relationships/image" Target="../media/image84.png"/><Relationship Id="rId4" Type="http://schemas.openxmlformats.org/officeDocument/2006/relationships/tags" Target="../tags/tag473.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79.xml"/><Relationship Id="rId7" Type="http://schemas.openxmlformats.org/officeDocument/2006/relationships/tags" Target="../tags/tag483.xml"/><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tags" Target="../tags/tag482.xml"/><Relationship Id="rId11" Type="http://schemas.openxmlformats.org/officeDocument/2006/relationships/image" Target="../media/image87.png"/><Relationship Id="rId5" Type="http://schemas.openxmlformats.org/officeDocument/2006/relationships/tags" Target="../tags/tag481.xml"/><Relationship Id="rId10" Type="http://schemas.openxmlformats.org/officeDocument/2006/relationships/image" Target="../media/image86.png"/><Relationship Id="rId4" Type="http://schemas.openxmlformats.org/officeDocument/2006/relationships/tags" Target="../tags/tag480.xml"/><Relationship Id="rId9"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tags" Target="../tags/tag491.xml"/><Relationship Id="rId13" Type="http://schemas.openxmlformats.org/officeDocument/2006/relationships/slideLayout" Target="../slideLayouts/slideLayout18.xml"/><Relationship Id="rId3" Type="http://schemas.openxmlformats.org/officeDocument/2006/relationships/tags" Target="../tags/tag486.xml"/><Relationship Id="rId7" Type="http://schemas.openxmlformats.org/officeDocument/2006/relationships/tags" Target="../tags/tag490.xml"/><Relationship Id="rId12" Type="http://schemas.openxmlformats.org/officeDocument/2006/relationships/tags" Target="../tags/tag495.xml"/><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tags" Target="../tags/tag489.xml"/><Relationship Id="rId11" Type="http://schemas.openxmlformats.org/officeDocument/2006/relationships/tags" Target="../tags/tag494.xml"/><Relationship Id="rId5" Type="http://schemas.openxmlformats.org/officeDocument/2006/relationships/tags" Target="../tags/tag488.xml"/><Relationship Id="rId10" Type="http://schemas.openxmlformats.org/officeDocument/2006/relationships/tags" Target="../tags/tag493.xml"/><Relationship Id="rId4" Type="http://schemas.openxmlformats.org/officeDocument/2006/relationships/tags" Target="../tags/tag487.xml"/><Relationship Id="rId9" Type="http://schemas.openxmlformats.org/officeDocument/2006/relationships/tags" Target="../tags/tag492.xml"/><Relationship Id="rId14" Type="http://schemas.openxmlformats.org/officeDocument/2006/relationships/image" Target="../media/image1.png"/></Relationships>
</file>

<file path=ppt/slides/_rels/slide6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498.xml"/><Relationship Id="rId7" Type="http://schemas.openxmlformats.org/officeDocument/2006/relationships/image" Target="../media/image1.png"/><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slideLayout" Target="../slideLayouts/slideLayout18.xml"/><Relationship Id="rId5" Type="http://schemas.openxmlformats.org/officeDocument/2006/relationships/tags" Target="../tags/tag500.xml"/><Relationship Id="rId4" Type="http://schemas.openxmlformats.org/officeDocument/2006/relationships/tags" Target="../tags/tag499.xml"/></Relationships>
</file>

<file path=ppt/slides/_rels/slide6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503.xml"/><Relationship Id="rId7" Type="http://schemas.openxmlformats.org/officeDocument/2006/relationships/image" Target="../media/image1.png"/><Relationship Id="rId2" Type="http://schemas.openxmlformats.org/officeDocument/2006/relationships/tags" Target="../tags/tag502.xml"/><Relationship Id="rId1" Type="http://schemas.openxmlformats.org/officeDocument/2006/relationships/tags" Target="../tags/tag501.xml"/><Relationship Id="rId6" Type="http://schemas.openxmlformats.org/officeDocument/2006/relationships/slideLayout" Target="../slideLayouts/slideLayout18.xml"/><Relationship Id="rId5" Type="http://schemas.openxmlformats.org/officeDocument/2006/relationships/tags" Target="../tags/tag505.xml"/><Relationship Id="rId4" Type="http://schemas.openxmlformats.org/officeDocument/2006/relationships/tags" Target="../tags/tag504.xml"/></Relationships>
</file>

<file path=ppt/slides/_rels/slide6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08.xml"/><Relationship Id="rId7" Type="http://schemas.openxmlformats.org/officeDocument/2006/relationships/slideLayout" Target="../slideLayouts/slideLayout18.xml"/><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tags" Target="../tags/tag511.xml"/><Relationship Id="rId5" Type="http://schemas.openxmlformats.org/officeDocument/2006/relationships/tags" Target="../tags/tag510.xml"/><Relationship Id="rId4" Type="http://schemas.openxmlformats.org/officeDocument/2006/relationships/tags" Target="../tags/tag509.xml"/><Relationship Id="rId9" Type="http://schemas.openxmlformats.org/officeDocument/2006/relationships/image" Target="../media/image90.png"/></Relationships>
</file>

<file path=ppt/slides/_rels/slide66.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slideLayout" Target="../slideLayouts/slideLayout18.xml"/><Relationship Id="rId3" Type="http://schemas.openxmlformats.org/officeDocument/2006/relationships/tags" Target="../tags/tag514.xml"/><Relationship Id="rId7" Type="http://schemas.openxmlformats.org/officeDocument/2006/relationships/tags" Target="../tags/tag518.xml"/><Relationship Id="rId12" Type="http://schemas.openxmlformats.org/officeDocument/2006/relationships/tags" Target="../tags/tag523.xml"/><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tags" Target="../tags/tag522.xml"/><Relationship Id="rId5" Type="http://schemas.openxmlformats.org/officeDocument/2006/relationships/tags" Target="../tags/tag516.xml"/><Relationship Id="rId10" Type="http://schemas.openxmlformats.org/officeDocument/2006/relationships/tags" Target="../tags/tag521.xml"/><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image" Target="../media/image1.png"/></Relationships>
</file>

<file path=ppt/slides/_rels/slide6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526.xml"/><Relationship Id="rId7" Type="http://schemas.openxmlformats.org/officeDocument/2006/relationships/image" Target="../media/image1.png"/><Relationship Id="rId2" Type="http://schemas.openxmlformats.org/officeDocument/2006/relationships/tags" Target="../tags/tag525.xml"/><Relationship Id="rId1" Type="http://schemas.openxmlformats.org/officeDocument/2006/relationships/tags" Target="../tags/tag524.xml"/><Relationship Id="rId6" Type="http://schemas.openxmlformats.org/officeDocument/2006/relationships/slideLayout" Target="../slideLayouts/slideLayout18.xml"/><Relationship Id="rId5" Type="http://schemas.openxmlformats.org/officeDocument/2006/relationships/tags" Target="../tags/tag528.xml"/><Relationship Id="rId10" Type="http://schemas.openxmlformats.org/officeDocument/2006/relationships/image" Target="../media/image93.png"/><Relationship Id="rId4" Type="http://schemas.openxmlformats.org/officeDocument/2006/relationships/tags" Target="../tags/tag527.xml"/><Relationship Id="rId9" Type="http://schemas.openxmlformats.org/officeDocument/2006/relationships/image" Target="../media/image92.png"/></Relationships>
</file>

<file path=ppt/slides/_rels/slide68.xml.rels><?xml version="1.0" encoding="UTF-8" standalone="yes"?>
<Relationships xmlns="http://schemas.openxmlformats.org/package/2006/relationships"><Relationship Id="rId8" Type="http://schemas.openxmlformats.org/officeDocument/2006/relationships/tags" Target="../tags/tag536.xml"/><Relationship Id="rId13" Type="http://schemas.openxmlformats.org/officeDocument/2006/relationships/image" Target="../media/image1.png"/><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slideLayout" Target="../slideLayouts/slideLayout18.xml"/><Relationship Id="rId2" Type="http://schemas.openxmlformats.org/officeDocument/2006/relationships/tags" Target="../tags/tag530.xml"/><Relationship Id="rId1" Type="http://schemas.openxmlformats.org/officeDocument/2006/relationships/tags" Target="../tags/tag529.xml"/><Relationship Id="rId6" Type="http://schemas.openxmlformats.org/officeDocument/2006/relationships/tags" Target="../tags/tag534.xml"/><Relationship Id="rId11" Type="http://schemas.openxmlformats.org/officeDocument/2006/relationships/tags" Target="../tags/tag539.xml"/><Relationship Id="rId5" Type="http://schemas.openxmlformats.org/officeDocument/2006/relationships/tags" Target="../tags/tag533.xml"/><Relationship Id="rId10" Type="http://schemas.openxmlformats.org/officeDocument/2006/relationships/tags" Target="../tags/tag538.xml"/><Relationship Id="rId4" Type="http://schemas.openxmlformats.org/officeDocument/2006/relationships/tags" Target="../tags/tag532.xml"/><Relationship Id="rId9" Type="http://schemas.openxmlformats.org/officeDocument/2006/relationships/tags" Target="../tags/tag537.xml"/></Relationships>
</file>

<file path=ppt/slides/_rels/slide6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2.xml"/><Relationship Id="rId7" Type="http://schemas.openxmlformats.org/officeDocument/2006/relationships/slideLayout" Target="../slideLayouts/slideLayout18.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547.xml"/><Relationship Id="rId7" Type="http://schemas.openxmlformats.org/officeDocument/2006/relationships/image" Target="../media/image1.png"/><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slideLayout" Target="../slideLayouts/slideLayout18.xml"/><Relationship Id="rId5" Type="http://schemas.openxmlformats.org/officeDocument/2006/relationships/tags" Target="../tags/tag549.xml"/><Relationship Id="rId4" Type="http://schemas.openxmlformats.org/officeDocument/2006/relationships/tags" Target="../tags/tag548.xml"/><Relationship Id="rId9" Type="http://schemas.openxmlformats.org/officeDocument/2006/relationships/image" Target="../media/image96.png"/></Relationships>
</file>

<file path=ppt/slides/_rels/slide7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552.xml"/><Relationship Id="rId7" Type="http://schemas.openxmlformats.org/officeDocument/2006/relationships/image" Target="../media/image1.png"/><Relationship Id="rId2" Type="http://schemas.openxmlformats.org/officeDocument/2006/relationships/tags" Target="../tags/tag551.xml"/><Relationship Id="rId1" Type="http://schemas.openxmlformats.org/officeDocument/2006/relationships/tags" Target="../tags/tag550.xml"/><Relationship Id="rId6" Type="http://schemas.openxmlformats.org/officeDocument/2006/relationships/slideLayout" Target="../slideLayouts/slideLayout18.xml"/><Relationship Id="rId5" Type="http://schemas.openxmlformats.org/officeDocument/2006/relationships/tags" Target="../tags/tag554.xml"/><Relationship Id="rId4" Type="http://schemas.openxmlformats.org/officeDocument/2006/relationships/tags" Target="../tags/tag553.xml"/><Relationship Id="rId9" Type="http://schemas.openxmlformats.org/officeDocument/2006/relationships/image" Target="../media/image98.png"/></Relationships>
</file>

<file path=ppt/slides/_rels/slide72.xml.rels><?xml version="1.0" encoding="UTF-8" standalone="yes"?>
<Relationships xmlns="http://schemas.openxmlformats.org/package/2006/relationships"><Relationship Id="rId8" Type="http://schemas.openxmlformats.org/officeDocument/2006/relationships/tags" Target="../tags/tag562.xml"/><Relationship Id="rId13" Type="http://schemas.openxmlformats.org/officeDocument/2006/relationships/slideLayout" Target="../slideLayouts/slideLayout18.xml"/><Relationship Id="rId3" Type="http://schemas.openxmlformats.org/officeDocument/2006/relationships/tags" Target="../tags/tag557.xml"/><Relationship Id="rId7" Type="http://schemas.openxmlformats.org/officeDocument/2006/relationships/tags" Target="../tags/tag561.xml"/><Relationship Id="rId12" Type="http://schemas.openxmlformats.org/officeDocument/2006/relationships/tags" Target="../tags/tag566.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tags" Target="../tags/tag560.xml"/><Relationship Id="rId11" Type="http://schemas.openxmlformats.org/officeDocument/2006/relationships/tags" Target="../tags/tag565.xml"/><Relationship Id="rId5" Type="http://schemas.openxmlformats.org/officeDocument/2006/relationships/tags" Target="../tags/tag559.xml"/><Relationship Id="rId10" Type="http://schemas.openxmlformats.org/officeDocument/2006/relationships/tags" Target="../tags/tag564.xml"/><Relationship Id="rId4" Type="http://schemas.openxmlformats.org/officeDocument/2006/relationships/tags" Target="../tags/tag558.xml"/><Relationship Id="rId9" Type="http://schemas.openxmlformats.org/officeDocument/2006/relationships/tags" Target="../tags/tag563.xml"/><Relationship Id="rId14" Type="http://schemas.openxmlformats.org/officeDocument/2006/relationships/image" Target="../media/image1.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02.png"/><Relationship Id="rId3" Type="http://schemas.openxmlformats.org/officeDocument/2006/relationships/tags" Target="../tags/tag569.xml"/><Relationship Id="rId7" Type="http://schemas.openxmlformats.org/officeDocument/2006/relationships/tags" Target="../tags/tag573.xml"/><Relationship Id="rId12" Type="http://schemas.openxmlformats.org/officeDocument/2006/relationships/image" Target="../media/image101.png"/><Relationship Id="rId2" Type="http://schemas.openxmlformats.org/officeDocument/2006/relationships/tags" Target="../tags/tag568.xml"/><Relationship Id="rId16" Type="http://schemas.openxmlformats.org/officeDocument/2006/relationships/image" Target="../media/image49.png"/><Relationship Id="rId1" Type="http://schemas.openxmlformats.org/officeDocument/2006/relationships/tags" Target="../tags/tag567.xml"/><Relationship Id="rId6" Type="http://schemas.openxmlformats.org/officeDocument/2006/relationships/tags" Target="../tags/tag572.xml"/><Relationship Id="rId11" Type="http://schemas.openxmlformats.org/officeDocument/2006/relationships/image" Target="../media/image100.png"/><Relationship Id="rId5" Type="http://schemas.openxmlformats.org/officeDocument/2006/relationships/tags" Target="../tags/tag571.xml"/><Relationship Id="rId15" Type="http://schemas.openxmlformats.org/officeDocument/2006/relationships/image" Target="../media/image48.png"/><Relationship Id="rId10" Type="http://schemas.openxmlformats.org/officeDocument/2006/relationships/image" Target="../media/image99.png"/><Relationship Id="rId4" Type="http://schemas.openxmlformats.org/officeDocument/2006/relationships/tags" Target="../tags/tag570.xml"/><Relationship Id="rId9" Type="http://schemas.openxmlformats.org/officeDocument/2006/relationships/image" Target="../media/image1.png"/><Relationship Id="rId14" Type="http://schemas.openxmlformats.org/officeDocument/2006/relationships/image" Target="../media/image103.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07.png"/><Relationship Id="rId3" Type="http://schemas.openxmlformats.org/officeDocument/2006/relationships/tags" Target="../tags/tag576.xml"/><Relationship Id="rId7" Type="http://schemas.openxmlformats.org/officeDocument/2006/relationships/tags" Target="../tags/tag580.xml"/><Relationship Id="rId12" Type="http://schemas.openxmlformats.org/officeDocument/2006/relationships/image" Target="../media/image106.png"/><Relationship Id="rId2" Type="http://schemas.openxmlformats.org/officeDocument/2006/relationships/tags" Target="../tags/tag575.xml"/><Relationship Id="rId1" Type="http://schemas.openxmlformats.org/officeDocument/2006/relationships/tags" Target="../tags/tag574.xml"/><Relationship Id="rId6" Type="http://schemas.openxmlformats.org/officeDocument/2006/relationships/tags" Target="../tags/tag579.xml"/><Relationship Id="rId11" Type="http://schemas.openxmlformats.org/officeDocument/2006/relationships/image" Target="../media/image105.png"/><Relationship Id="rId5" Type="http://schemas.openxmlformats.org/officeDocument/2006/relationships/tags" Target="../tags/tag578.xml"/><Relationship Id="rId10" Type="http://schemas.openxmlformats.org/officeDocument/2006/relationships/image" Target="../media/image104.png"/><Relationship Id="rId4" Type="http://schemas.openxmlformats.org/officeDocument/2006/relationships/tags" Target="../tags/tag577.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3.xml"/><Relationship Id="rId7" Type="http://schemas.openxmlformats.org/officeDocument/2006/relationships/tags" Target="../tags/tag587.xml"/><Relationship Id="rId12" Type="http://schemas.openxmlformats.org/officeDocument/2006/relationships/image" Target="../media/image109.png"/><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image" Target="../media/image108.png"/><Relationship Id="rId5" Type="http://schemas.openxmlformats.org/officeDocument/2006/relationships/tags" Target="../tags/tag585.xml"/><Relationship Id="rId10" Type="http://schemas.openxmlformats.org/officeDocument/2006/relationships/image" Target="../media/image47.png"/><Relationship Id="rId4" Type="http://schemas.openxmlformats.org/officeDocument/2006/relationships/tags" Target="../tags/tag584.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590.xml"/><Relationship Id="rId7" Type="http://schemas.openxmlformats.org/officeDocument/2006/relationships/image" Target="../media/image1.png"/><Relationship Id="rId2" Type="http://schemas.openxmlformats.org/officeDocument/2006/relationships/tags" Target="../tags/tag589.xml"/><Relationship Id="rId1" Type="http://schemas.openxmlformats.org/officeDocument/2006/relationships/tags" Target="../tags/tag588.xml"/><Relationship Id="rId6" Type="http://schemas.openxmlformats.org/officeDocument/2006/relationships/slideLayout" Target="../slideLayouts/slideLayout18.xml"/><Relationship Id="rId11" Type="http://schemas.openxmlformats.org/officeDocument/2006/relationships/image" Target="../media/image113.png"/><Relationship Id="rId5" Type="http://schemas.openxmlformats.org/officeDocument/2006/relationships/tags" Target="../tags/tag592.xml"/><Relationship Id="rId10" Type="http://schemas.openxmlformats.org/officeDocument/2006/relationships/image" Target="../media/image112.png"/><Relationship Id="rId4" Type="http://schemas.openxmlformats.org/officeDocument/2006/relationships/tags" Target="../tags/tag591.xml"/><Relationship Id="rId9" Type="http://schemas.openxmlformats.org/officeDocument/2006/relationships/image" Target="../media/image111.png"/></Relationships>
</file>

<file path=ppt/slides/_rels/slide7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595.xml"/><Relationship Id="rId7" Type="http://schemas.openxmlformats.org/officeDocument/2006/relationships/image" Target="../media/image1.png"/><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slideLayout" Target="../slideLayouts/slideLayout18.xml"/><Relationship Id="rId5" Type="http://schemas.openxmlformats.org/officeDocument/2006/relationships/tags" Target="../tags/tag597.xml"/><Relationship Id="rId4" Type="http://schemas.openxmlformats.org/officeDocument/2006/relationships/tags" Target="../tags/tag596.xml"/></Relationships>
</file>

<file path=ppt/slides/_rels/slide7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00.xml"/><Relationship Id="rId7" Type="http://schemas.openxmlformats.org/officeDocument/2006/relationships/slideLayout" Target="../slideLayouts/slideLayout18.xml"/><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tags" Target="../tags/tag603.xml"/><Relationship Id="rId5" Type="http://schemas.openxmlformats.org/officeDocument/2006/relationships/tags" Target="../tags/tag602.xml"/><Relationship Id="rId4" Type="http://schemas.openxmlformats.org/officeDocument/2006/relationships/tags" Target="../tags/tag601.xml"/></Relationships>
</file>

<file path=ppt/slides/_rels/slide79.xml.rels><?xml version="1.0" encoding="UTF-8" standalone="yes"?>
<Relationships xmlns="http://schemas.openxmlformats.org/package/2006/relationships"><Relationship Id="rId8" Type="http://schemas.openxmlformats.org/officeDocument/2006/relationships/tags" Target="../tags/tag611.xml"/><Relationship Id="rId13" Type="http://schemas.openxmlformats.org/officeDocument/2006/relationships/image" Target="../media/image1.png"/><Relationship Id="rId3" Type="http://schemas.openxmlformats.org/officeDocument/2006/relationships/tags" Target="../tags/tag606.xml"/><Relationship Id="rId7" Type="http://schemas.openxmlformats.org/officeDocument/2006/relationships/tags" Target="../tags/tag610.xml"/><Relationship Id="rId12" Type="http://schemas.openxmlformats.org/officeDocument/2006/relationships/slideLayout" Target="../slideLayouts/slideLayout18.xml"/><Relationship Id="rId2" Type="http://schemas.openxmlformats.org/officeDocument/2006/relationships/tags" Target="../tags/tag605.xml"/><Relationship Id="rId1" Type="http://schemas.openxmlformats.org/officeDocument/2006/relationships/tags" Target="../tags/tag604.xml"/><Relationship Id="rId6" Type="http://schemas.openxmlformats.org/officeDocument/2006/relationships/tags" Target="../tags/tag609.xml"/><Relationship Id="rId11" Type="http://schemas.openxmlformats.org/officeDocument/2006/relationships/tags" Target="../tags/tag614.xml"/><Relationship Id="rId5" Type="http://schemas.openxmlformats.org/officeDocument/2006/relationships/tags" Target="../tags/tag608.xml"/><Relationship Id="rId10" Type="http://schemas.openxmlformats.org/officeDocument/2006/relationships/tags" Target="../tags/tag613.xml"/><Relationship Id="rId4" Type="http://schemas.openxmlformats.org/officeDocument/2006/relationships/tags" Target="../tags/tag607.xml"/><Relationship Id="rId9" Type="http://schemas.openxmlformats.org/officeDocument/2006/relationships/tags" Target="../tags/tag61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8.xml"/><Relationship Id="rId7" Type="http://schemas.openxmlformats.org/officeDocument/2006/relationships/image" Target="../media/image1.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8.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tags" Target="../tags/tag622.xml"/><Relationship Id="rId13" Type="http://schemas.openxmlformats.org/officeDocument/2006/relationships/image" Target="../media/image1.png"/><Relationship Id="rId3" Type="http://schemas.openxmlformats.org/officeDocument/2006/relationships/tags" Target="../tags/tag617.xml"/><Relationship Id="rId7" Type="http://schemas.openxmlformats.org/officeDocument/2006/relationships/tags" Target="../tags/tag621.xml"/><Relationship Id="rId12" Type="http://schemas.openxmlformats.org/officeDocument/2006/relationships/slideLayout" Target="../slideLayouts/slideLayout18.xml"/><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tags" Target="../tags/tag620.xml"/><Relationship Id="rId11" Type="http://schemas.openxmlformats.org/officeDocument/2006/relationships/tags" Target="../tags/tag625.xml"/><Relationship Id="rId5" Type="http://schemas.openxmlformats.org/officeDocument/2006/relationships/tags" Target="../tags/tag619.xml"/><Relationship Id="rId10" Type="http://schemas.openxmlformats.org/officeDocument/2006/relationships/tags" Target="../tags/tag624.xml"/><Relationship Id="rId4" Type="http://schemas.openxmlformats.org/officeDocument/2006/relationships/tags" Target="../tags/tag618.xml"/><Relationship Id="rId9" Type="http://schemas.openxmlformats.org/officeDocument/2006/relationships/tags" Target="../tags/tag623.xml"/></Relationships>
</file>

<file path=ppt/slides/_rels/slide81.xml.rels><?xml version="1.0" encoding="UTF-8" standalone="yes"?>
<Relationships xmlns="http://schemas.openxmlformats.org/package/2006/relationships"><Relationship Id="rId8" Type="http://schemas.openxmlformats.org/officeDocument/2006/relationships/tags" Target="../tags/tag633.xml"/><Relationship Id="rId13" Type="http://schemas.openxmlformats.org/officeDocument/2006/relationships/image" Target="../media/image1.png"/><Relationship Id="rId3" Type="http://schemas.openxmlformats.org/officeDocument/2006/relationships/tags" Target="../tags/tag628.xml"/><Relationship Id="rId7" Type="http://schemas.openxmlformats.org/officeDocument/2006/relationships/tags" Target="../tags/tag632.xml"/><Relationship Id="rId12" Type="http://schemas.openxmlformats.org/officeDocument/2006/relationships/slideLayout" Target="../slideLayouts/slideLayout18.xml"/><Relationship Id="rId2" Type="http://schemas.openxmlformats.org/officeDocument/2006/relationships/tags" Target="../tags/tag627.xml"/><Relationship Id="rId1" Type="http://schemas.openxmlformats.org/officeDocument/2006/relationships/tags" Target="../tags/tag626.xml"/><Relationship Id="rId6" Type="http://schemas.openxmlformats.org/officeDocument/2006/relationships/tags" Target="../tags/tag631.xml"/><Relationship Id="rId11" Type="http://schemas.openxmlformats.org/officeDocument/2006/relationships/tags" Target="../tags/tag636.xml"/><Relationship Id="rId5" Type="http://schemas.openxmlformats.org/officeDocument/2006/relationships/tags" Target="../tags/tag630.xml"/><Relationship Id="rId10" Type="http://schemas.openxmlformats.org/officeDocument/2006/relationships/tags" Target="../tags/tag635.xml"/><Relationship Id="rId4" Type="http://schemas.openxmlformats.org/officeDocument/2006/relationships/tags" Target="../tags/tag629.xml"/><Relationship Id="rId9" Type="http://schemas.openxmlformats.org/officeDocument/2006/relationships/tags" Target="../tags/tag634.xml"/></Relationships>
</file>

<file path=ppt/slides/_rels/slide82.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image" Target="../media/image1.png"/><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slideLayout" Target="../slideLayouts/slideLayout18.xml"/><Relationship Id="rId2" Type="http://schemas.openxmlformats.org/officeDocument/2006/relationships/tags" Target="../tags/tag638.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s>
</file>

<file path=ppt/slides/_rels/slide83.xml.rels><?xml version="1.0" encoding="UTF-8" standalone="yes"?>
<Relationships xmlns="http://schemas.openxmlformats.org/package/2006/relationships"><Relationship Id="rId8" Type="http://schemas.openxmlformats.org/officeDocument/2006/relationships/tags" Target="../tags/tag655.xml"/><Relationship Id="rId13" Type="http://schemas.openxmlformats.org/officeDocument/2006/relationships/image" Target="../media/image1.png"/><Relationship Id="rId3" Type="http://schemas.openxmlformats.org/officeDocument/2006/relationships/tags" Target="../tags/tag650.xml"/><Relationship Id="rId7" Type="http://schemas.openxmlformats.org/officeDocument/2006/relationships/tags" Target="../tags/tag654.xml"/><Relationship Id="rId12" Type="http://schemas.openxmlformats.org/officeDocument/2006/relationships/slideLayout" Target="../slideLayouts/slideLayout18.xml"/><Relationship Id="rId2" Type="http://schemas.openxmlformats.org/officeDocument/2006/relationships/tags" Target="../tags/tag649.xml"/><Relationship Id="rId1" Type="http://schemas.openxmlformats.org/officeDocument/2006/relationships/tags" Target="../tags/tag648.xml"/><Relationship Id="rId6" Type="http://schemas.openxmlformats.org/officeDocument/2006/relationships/tags" Target="../tags/tag653.xml"/><Relationship Id="rId11" Type="http://schemas.openxmlformats.org/officeDocument/2006/relationships/tags" Target="../tags/tag658.xml"/><Relationship Id="rId5" Type="http://schemas.openxmlformats.org/officeDocument/2006/relationships/tags" Target="../tags/tag652.xml"/><Relationship Id="rId10" Type="http://schemas.openxmlformats.org/officeDocument/2006/relationships/tags" Target="../tags/tag657.xml"/><Relationship Id="rId4" Type="http://schemas.openxmlformats.org/officeDocument/2006/relationships/tags" Target="../tags/tag651.xml"/><Relationship Id="rId9" Type="http://schemas.openxmlformats.org/officeDocument/2006/relationships/tags" Target="../tags/tag656.xml"/></Relationships>
</file>

<file path=ppt/slides/_rels/slide84.xml.rels><?xml version="1.0" encoding="UTF-8" standalone="yes"?>
<Relationships xmlns="http://schemas.openxmlformats.org/package/2006/relationships"><Relationship Id="rId3" Type="http://schemas.openxmlformats.org/officeDocument/2006/relationships/tags" Target="../tags/tag661.xml"/><Relationship Id="rId7" Type="http://schemas.openxmlformats.org/officeDocument/2006/relationships/image" Target="../media/image1.png"/><Relationship Id="rId2" Type="http://schemas.openxmlformats.org/officeDocument/2006/relationships/tags" Target="../tags/tag660.xml"/><Relationship Id="rId1" Type="http://schemas.openxmlformats.org/officeDocument/2006/relationships/tags" Target="../tags/tag659.xml"/><Relationship Id="rId6" Type="http://schemas.openxmlformats.org/officeDocument/2006/relationships/slideLayout" Target="../slideLayouts/slideLayout18.xml"/><Relationship Id="rId5" Type="http://schemas.openxmlformats.org/officeDocument/2006/relationships/tags" Target="../tags/tag663.xml"/><Relationship Id="rId4" Type="http://schemas.openxmlformats.org/officeDocument/2006/relationships/tags" Target="../tags/tag662.xml"/></Relationships>
</file>

<file path=ppt/slides/_rels/slide85.xml.rels><?xml version="1.0" encoding="UTF-8" standalone="yes"?>
<Relationships xmlns="http://schemas.openxmlformats.org/package/2006/relationships"><Relationship Id="rId3" Type="http://schemas.openxmlformats.org/officeDocument/2006/relationships/tags" Target="../tags/tag666.xml"/><Relationship Id="rId7" Type="http://schemas.openxmlformats.org/officeDocument/2006/relationships/image" Target="../media/image1.png"/><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slideLayout" Target="../slideLayouts/slideLayout18.xml"/><Relationship Id="rId5" Type="http://schemas.openxmlformats.org/officeDocument/2006/relationships/tags" Target="../tags/tag668.xml"/><Relationship Id="rId4" Type="http://schemas.openxmlformats.org/officeDocument/2006/relationships/tags" Target="../tags/tag667.xml"/></Relationships>
</file>

<file path=ppt/slides/_rels/slide8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671.xml"/><Relationship Id="rId7" Type="http://schemas.openxmlformats.org/officeDocument/2006/relationships/image" Target="../media/image1.png"/><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slideLayout" Target="../slideLayouts/slideLayout18.xml"/><Relationship Id="rId5" Type="http://schemas.openxmlformats.org/officeDocument/2006/relationships/tags" Target="../tags/tag673.xml"/><Relationship Id="rId4" Type="http://schemas.openxmlformats.org/officeDocument/2006/relationships/tags" Target="../tags/tag672.xml"/><Relationship Id="rId9" Type="http://schemas.openxmlformats.org/officeDocument/2006/relationships/image" Target="../media/image116.png"/></Relationships>
</file>

<file path=ppt/slides/_rels/slide87.xml.rels><?xml version="1.0" encoding="UTF-8" standalone="yes"?>
<Relationships xmlns="http://schemas.openxmlformats.org/package/2006/relationships"><Relationship Id="rId8" Type="http://schemas.openxmlformats.org/officeDocument/2006/relationships/tags" Target="../tags/tag681.xml"/><Relationship Id="rId3" Type="http://schemas.openxmlformats.org/officeDocument/2006/relationships/tags" Target="../tags/tag676.xml"/><Relationship Id="rId7" Type="http://schemas.openxmlformats.org/officeDocument/2006/relationships/tags" Target="../tags/tag680.xml"/><Relationship Id="rId2" Type="http://schemas.openxmlformats.org/officeDocument/2006/relationships/tags" Target="../tags/tag675.xml"/><Relationship Id="rId1" Type="http://schemas.openxmlformats.org/officeDocument/2006/relationships/tags" Target="../tags/tag674.xml"/><Relationship Id="rId6" Type="http://schemas.openxmlformats.org/officeDocument/2006/relationships/tags" Target="../tags/tag679.xml"/><Relationship Id="rId5" Type="http://schemas.openxmlformats.org/officeDocument/2006/relationships/tags" Target="../tags/tag678.xml"/><Relationship Id="rId10" Type="http://schemas.openxmlformats.org/officeDocument/2006/relationships/image" Target="../media/image1.png"/><Relationship Id="rId4" Type="http://schemas.openxmlformats.org/officeDocument/2006/relationships/tags" Target="../tags/tag677.xml"/><Relationship Id="rId9"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84.xml"/><Relationship Id="rId7" Type="http://schemas.openxmlformats.org/officeDocument/2006/relationships/notesSlide" Target="../notesSlides/notesSlide14.xml"/><Relationship Id="rId2" Type="http://schemas.openxmlformats.org/officeDocument/2006/relationships/tags" Target="../tags/tag683.xml"/><Relationship Id="rId1" Type="http://schemas.openxmlformats.org/officeDocument/2006/relationships/tags" Target="../tags/tag682.xml"/><Relationship Id="rId6" Type="http://schemas.openxmlformats.org/officeDocument/2006/relationships/slideLayout" Target="../slideLayouts/slideLayout18.xml"/><Relationship Id="rId5" Type="http://schemas.openxmlformats.org/officeDocument/2006/relationships/tags" Target="../tags/tag686.xml"/><Relationship Id="rId4" Type="http://schemas.openxmlformats.org/officeDocument/2006/relationships/tags" Target="../tags/tag685.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03.xml"/><Relationship Id="rId7" Type="http://schemas.openxmlformats.org/officeDocument/2006/relationships/image" Target="../media/image1.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724738" y="1895277"/>
            <a:ext cx="5750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dirty="0">
                <a:solidFill>
                  <a:srgbClr val="000000"/>
                </a:solidFill>
                <a:latin typeface="微软雅黑" panose="020B0503020204020204" pitchFamily="34" charset="-122"/>
                <a:sym typeface="微软雅黑" panose="020B0503020204020204" pitchFamily="34" charset="-122"/>
              </a:rPr>
              <a:t>需求规格说明展示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3" y="783588"/>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8"/>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9"/>
          <a:stretch>
            <a:fillRect/>
          </a:stretch>
        </p:blipFill>
        <p:spPr>
          <a:xfrm>
            <a:off x="125604" y="4932386"/>
            <a:ext cx="9247623" cy="1492854"/>
          </a:xfrm>
          <a:prstGeom prst="rect">
            <a:avLst/>
          </a:prstGeom>
        </p:spPr>
      </p:pic>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pic>
        <p:nvPicPr>
          <p:cNvPr id="7" name="图片 6">
            <a:extLst>
              <a:ext uri="{FF2B5EF4-FFF2-40B4-BE49-F238E27FC236}">
                <a16:creationId xmlns:a16="http://schemas.microsoft.com/office/drawing/2014/main" id="{4D7BC7C8-82CC-4805-9AC8-426C46E19779}"/>
              </a:ext>
            </a:extLst>
          </p:cNvPr>
          <p:cNvPicPr>
            <a:picLocks noChangeAspect="1"/>
          </p:cNvPicPr>
          <p:nvPr/>
        </p:nvPicPr>
        <p:blipFill>
          <a:blip r:embed="rId8"/>
          <a:stretch>
            <a:fillRect/>
          </a:stretch>
        </p:blipFill>
        <p:spPr>
          <a:xfrm>
            <a:off x="207721" y="904475"/>
            <a:ext cx="2326779" cy="5000627"/>
          </a:xfrm>
          <a:prstGeom prst="rect">
            <a:avLst/>
          </a:prstGeom>
        </p:spPr>
      </p:pic>
      <p:pic>
        <p:nvPicPr>
          <p:cNvPr id="9" name="图片 8">
            <a:extLst>
              <a:ext uri="{FF2B5EF4-FFF2-40B4-BE49-F238E27FC236}">
                <a16:creationId xmlns:a16="http://schemas.microsoft.com/office/drawing/2014/main" id="{FCB4246D-2AA3-475B-A80F-AD26F3366F90}"/>
              </a:ext>
            </a:extLst>
          </p:cNvPr>
          <p:cNvPicPr>
            <a:picLocks noChangeAspect="1"/>
          </p:cNvPicPr>
          <p:nvPr/>
        </p:nvPicPr>
        <p:blipFill>
          <a:blip r:embed="rId9"/>
          <a:stretch>
            <a:fillRect/>
          </a:stretch>
        </p:blipFill>
        <p:spPr>
          <a:xfrm>
            <a:off x="1701660" y="914116"/>
            <a:ext cx="2861919" cy="5029767"/>
          </a:xfrm>
          <a:prstGeom prst="rect">
            <a:avLst/>
          </a:prstGeom>
        </p:spPr>
      </p:pic>
      <p:pic>
        <p:nvPicPr>
          <p:cNvPr id="11" name="图片 10">
            <a:extLst>
              <a:ext uri="{FF2B5EF4-FFF2-40B4-BE49-F238E27FC236}">
                <a16:creationId xmlns:a16="http://schemas.microsoft.com/office/drawing/2014/main" id="{6CCAFD29-83EC-40BD-99CA-CFE911D1EEEB}"/>
              </a:ext>
            </a:extLst>
          </p:cNvPr>
          <p:cNvPicPr>
            <a:picLocks noChangeAspect="1"/>
          </p:cNvPicPr>
          <p:nvPr/>
        </p:nvPicPr>
        <p:blipFill>
          <a:blip r:embed="rId10"/>
          <a:stretch>
            <a:fillRect/>
          </a:stretch>
        </p:blipFill>
        <p:spPr>
          <a:xfrm>
            <a:off x="3444360" y="893887"/>
            <a:ext cx="3048001" cy="5000627"/>
          </a:xfrm>
          <a:prstGeom prst="rect">
            <a:avLst/>
          </a:prstGeom>
        </p:spPr>
      </p:pic>
      <p:pic>
        <p:nvPicPr>
          <p:cNvPr id="13" name="图片 12">
            <a:extLst>
              <a:ext uri="{FF2B5EF4-FFF2-40B4-BE49-F238E27FC236}">
                <a16:creationId xmlns:a16="http://schemas.microsoft.com/office/drawing/2014/main" id="{4CA67A1B-825E-4F45-85BD-10CC7CFFF7C9}"/>
              </a:ext>
            </a:extLst>
          </p:cNvPr>
          <p:cNvPicPr>
            <a:picLocks noChangeAspect="1"/>
          </p:cNvPicPr>
          <p:nvPr/>
        </p:nvPicPr>
        <p:blipFill>
          <a:blip r:embed="rId11"/>
          <a:stretch>
            <a:fillRect/>
          </a:stretch>
        </p:blipFill>
        <p:spPr>
          <a:xfrm>
            <a:off x="5388649" y="914116"/>
            <a:ext cx="3334020" cy="5069956"/>
          </a:xfrm>
          <a:prstGeom prst="rect">
            <a:avLst/>
          </a:prstGeom>
        </p:spPr>
      </p:pic>
      <p:pic>
        <p:nvPicPr>
          <p:cNvPr id="15" name="图片 14">
            <a:extLst>
              <a:ext uri="{FF2B5EF4-FFF2-40B4-BE49-F238E27FC236}">
                <a16:creationId xmlns:a16="http://schemas.microsoft.com/office/drawing/2014/main" id="{4C910F00-7E28-4F60-AE02-F556F3AB9A8F}"/>
              </a:ext>
            </a:extLst>
          </p:cNvPr>
          <p:cNvPicPr>
            <a:picLocks noChangeAspect="1"/>
          </p:cNvPicPr>
          <p:nvPr/>
        </p:nvPicPr>
        <p:blipFill>
          <a:blip r:embed="rId12"/>
          <a:stretch>
            <a:fillRect/>
          </a:stretch>
        </p:blipFill>
        <p:spPr>
          <a:xfrm>
            <a:off x="7616633" y="893887"/>
            <a:ext cx="3254009" cy="5169875"/>
          </a:xfrm>
          <a:prstGeom prst="rect">
            <a:avLst/>
          </a:prstGeom>
        </p:spPr>
      </p:pic>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8"/>
          <a:stretch>
            <a:fillRect/>
          </a:stretch>
        </p:blipFill>
        <p:spPr>
          <a:xfrm>
            <a:off x="1457325" y="623223"/>
            <a:ext cx="9108265" cy="613931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pic>
        <p:nvPicPr>
          <p:cNvPr id="3" name="图片 2">
            <a:extLst>
              <a:ext uri="{FF2B5EF4-FFF2-40B4-BE49-F238E27FC236}">
                <a16:creationId xmlns:a16="http://schemas.microsoft.com/office/drawing/2014/main" id="{21A074F3-5A80-4EC4-A4FC-F86759BE13EE}"/>
              </a:ext>
            </a:extLst>
          </p:cNvPr>
          <p:cNvPicPr>
            <a:picLocks noChangeAspect="1"/>
          </p:cNvPicPr>
          <p:nvPr/>
        </p:nvPicPr>
        <p:blipFill>
          <a:blip r:embed="rId8"/>
          <a:stretch>
            <a:fillRect/>
          </a:stretch>
        </p:blipFill>
        <p:spPr>
          <a:xfrm>
            <a:off x="594352" y="4856201"/>
            <a:ext cx="10721940" cy="791083"/>
          </a:xfrm>
          <a:prstGeom prst="rect">
            <a:avLst/>
          </a:prstGeom>
        </p:spPr>
      </p:pic>
      <p:pic>
        <p:nvPicPr>
          <p:cNvPr id="5" name="图片 4">
            <a:extLst>
              <a:ext uri="{FF2B5EF4-FFF2-40B4-BE49-F238E27FC236}">
                <a16:creationId xmlns:a16="http://schemas.microsoft.com/office/drawing/2014/main" id="{4560B055-1FDF-4CA7-B745-7E17133A2FCB}"/>
              </a:ext>
            </a:extLst>
          </p:cNvPr>
          <p:cNvPicPr>
            <a:picLocks noChangeAspect="1"/>
          </p:cNvPicPr>
          <p:nvPr/>
        </p:nvPicPr>
        <p:blipFill>
          <a:blip r:embed="rId9"/>
          <a:stretch>
            <a:fillRect/>
          </a:stretch>
        </p:blipFill>
        <p:spPr>
          <a:xfrm>
            <a:off x="1045028" y="788288"/>
            <a:ext cx="9820589" cy="1767147"/>
          </a:xfrm>
          <a:prstGeom prst="rect">
            <a:avLst/>
          </a:prstGeom>
        </p:spPr>
      </p:pic>
      <p:sp>
        <p:nvSpPr>
          <p:cNvPr id="6" name="箭头: 下 5">
            <a:extLst>
              <a:ext uri="{FF2B5EF4-FFF2-40B4-BE49-F238E27FC236}">
                <a16:creationId xmlns:a16="http://schemas.microsoft.com/office/drawing/2014/main" id="{373C1B74-FBA6-4BA1-86DA-214C9690801D}"/>
              </a:ext>
            </a:extLst>
          </p:cNvPr>
          <p:cNvSpPr/>
          <p:nvPr/>
        </p:nvSpPr>
        <p:spPr bwMode="auto">
          <a:xfrm>
            <a:off x="5184949" y="2863780"/>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666432842"/>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4695407">
                  <a:extLst>
                    <a:ext uri="{9D8B030D-6E8A-4147-A177-3AD203B41FA5}">
                      <a16:colId xmlns:a16="http://schemas.microsoft.com/office/drawing/2014/main" val="3538258364"/>
                    </a:ext>
                  </a:extLst>
                </a:gridCol>
                <a:gridCol w="3001477">
                  <a:extLst>
                    <a:ext uri="{9D8B030D-6E8A-4147-A177-3AD203B41FA5}">
                      <a16:colId xmlns:a16="http://schemas.microsoft.com/office/drawing/2014/main" val="2259385349"/>
                    </a:ext>
                  </a:extLst>
                </a:gridCol>
                <a:gridCol w="2917038">
                  <a:extLst>
                    <a:ext uri="{9D8B030D-6E8A-4147-A177-3AD203B41FA5}">
                      <a16:colId xmlns:a16="http://schemas.microsoft.com/office/drawing/2014/main" val="104886327"/>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对应时间点</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9"/>
          <a:srcRect/>
          <a:stretch>
            <a:fillRect/>
          </a:stretch>
        </a:blipFill>
        <a:effectLst/>
      </p:bgPr>
    </p:bg>
    <p:spTree>
      <p:nvGrpSpPr>
        <p:cNvPr id="1" name=""/>
        <p:cNvGrpSpPr/>
        <p:nvPr/>
      </p:nvGrpSpPr>
      <p:grpSpPr>
        <a:xfrm>
          <a:off x="0" y="0"/>
          <a:ext cx="0" cy="0"/>
          <a:chOff x="0" y="0"/>
          <a:chExt cx="0" cy="0"/>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737546" y="160815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1"/>
            </p:custDataLst>
          </p:nvPr>
        </p:nvSpPr>
        <p:spPr bwMode="auto">
          <a:xfrm rot="21420000">
            <a:off x="7403677" y="1335080"/>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2"/>
            </p:custDataLst>
          </p:nvPr>
        </p:nvSpPr>
        <p:spPr bwMode="auto">
          <a:xfrm rot="21360000">
            <a:off x="8322452" y="1491443"/>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五、项目需求</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id="{456B7F22-4E29-49F8-9395-4CA247BCD5A1}"/>
              </a:ext>
            </a:extLst>
          </p:cNvPr>
          <p:cNvGrpSpPr/>
          <p:nvPr/>
        </p:nvGrpSpPr>
        <p:grpSpPr>
          <a:xfrm>
            <a:off x="7292679" y="2355945"/>
            <a:ext cx="3928636" cy="3524857"/>
            <a:chOff x="6699975" y="1381676"/>
            <a:chExt cx="4174198" cy="3524857"/>
          </a:xfrm>
        </p:grpSpPr>
        <p:sp>
          <p:nvSpPr>
            <p:cNvPr id="56" name="PA_任意多边形 111">
              <a:extLst>
                <a:ext uri="{FF2B5EF4-FFF2-40B4-BE49-F238E27FC236}">
                  <a16:creationId xmlns:a16="http://schemas.microsoft.com/office/drawing/2014/main" id="{6195DBF2-AFAA-429C-BC40-BCA48B55669D}"/>
                </a:ext>
              </a:extLst>
            </p:cNvPr>
            <p:cNvSpPr>
              <a:spLocks/>
            </p:cNvSpPr>
            <p:nvPr>
              <p:custDataLst>
                <p:tags r:id="rId18"/>
              </p:custDataLst>
            </p:nvPr>
          </p:nvSpPr>
          <p:spPr bwMode="auto">
            <a:xfrm rot="20300013">
              <a:off x="7550542" y="1920771"/>
              <a:ext cx="3285278" cy="766382"/>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PA_矩形 135">
              <a:extLst>
                <a:ext uri="{FF2B5EF4-FFF2-40B4-BE49-F238E27FC236}">
                  <a16:creationId xmlns:a16="http://schemas.microsoft.com/office/drawing/2014/main" id="{616816F0-2ED7-46AA-8F55-4844A7D98C65}"/>
                </a:ext>
              </a:extLst>
            </p:cNvPr>
            <p:cNvSpPr>
              <a:spLocks noChangeArrowheads="1"/>
            </p:cNvSpPr>
            <p:nvPr>
              <p:custDataLst>
                <p:tags r:id="rId19"/>
              </p:custDataLst>
            </p:nvPr>
          </p:nvSpPr>
          <p:spPr bwMode="auto">
            <a:xfrm rot="21420000">
              <a:off x="6765896" y="1381676"/>
              <a:ext cx="4108277"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PA_矩形 139">
              <a:extLst>
                <a:ext uri="{FF2B5EF4-FFF2-40B4-BE49-F238E27FC236}">
                  <a16:creationId xmlns:a16="http://schemas.microsoft.com/office/drawing/2014/main" id="{F16EAD0A-5B33-458B-8BAB-EF4A81BC2AF9}"/>
                </a:ext>
              </a:extLst>
            </p:cNvPr>
            <p:cNvSpPr>
              <a:spLocks noChangeArrowheads="1"/>
            </p:cNvSpPr>
            <p:nvPr>
              <p:custDataLst>
                <p:tags r:id="rId20"/>
              </p:custDataLst>
            </p:nvPr>
          </p:nvSpPr>
          <p:spPr bwMode="auto">
            <a:xfrm rot="21360000">
              <a:off x="7821061" y="1476292"/>
              <a:ext cx="22059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、需求变更</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6699975" y="2393126"/>
              <a:ext cx="4172253" cy="2513407"/>
              <a:chOff x="2368370" y="2027150"/>
              <a:chExt cx="5103348" cy="2513407"/>
            </a:xfrm>
          </p:grpSpPr>
          <p:grpSp>
            <p:nvGrpSpPr>
              <p:cNvPr id="35" name="PA_组合 112">
                <a:extLst>
                  <a:ext uri="{FF2B5EF4-FFF2-40B4-BE49-F238E27FC236}">
                    <a16:creationId xmlns:a16="http://schemas.microsoft.com/office/drawing/2014/main" id="{44EF0B09-A0D8-442D-902E-DE697C773E22}"/>
                  </a:ext>
                </a:extLst>
              </p:cNvPr>
              <p:cNvGrpSpPr>
                <a:grpSpLocks/>
              </p:cNvGrpSpPr>
              <p:nvPr>
                <p:custDataLst>
                  <p:tags r:id="rId21"/>
                </p:custDataLst>
              </p:nvPr>
            </p:nvGrpSpPr>
            <p:grpSpPr bwMode="auto">
              <a:xfrm>
                <a:off x="2368370" y="2343457"/>
                <a:ext cx="5067265" cy="1122363"/>
                <a:chOff x="0" y="0"/>
                <a:chExt cx="5770322" cy="1121542"/>
              </a:xfrm>
            </p:grpSpPr>
            <p:sp>
              <p:nvSpPr>
                <p:cNvPr id="50" name="任意多边形 113">
                  <a:extLst>
                    <a:ext uri="{FF2B5EF4-FFF2-40B4-BE49-F238E27FC236}">
                      <a16:creationId xmlns:a16="http://schemas.microsoft.com/office/drawing/2014/main" id="{3F18411E-732D-4D03-B6CB-AB1602470A67}"/>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6" name="PA_组合 115">
                <a:extLst>
                  <a:ext uri="{FF2B5EF4-FFF2-40B4-BE49-F238E27FC236}">
                    <a16:creationId xmlns:a16="http://schemas.microsoft.com/office/drawing/2014/main" id="{6D3E5B7B-26FC-4F5B-A136-FB7A78BF8C0D}"/>
                  </a:ext>
                </a:extLst>
              </p:cNvPr>
              <p:cNvGrpSpPr>
                <a:grpSpLocks/>
              </p:cNvGrpSpPr>
              <p:nvPr>
                <p:custDataLst>
                  <p:tags r:id="rId22"/>
                </p:custDataLst>
              </p:nvPr>
            </p:nvGrpSpPr>
            <p:grpSpPr bwMode="auto">
              <a:xfrm>
                <a:off x="2450311" y="3419782"/>
                <a:ext cx="5005230" cy="1120775"/>
                <a:chOff x="0" y="0"/>
                <a:chExt cx="5770322" cy="1121542"/>
              </a:xfrm>
            </p:grpSpPr>
            <p:sp>
              <p:nvSpPr>
                <p:cNvPr id="48" name="任意多边形 116">
                  <a:extLst>
                    <a:ext uri="{FF2B5EF4-FFF2-40B4-BE49-F238E27FC236}">
                      <a16:creationId xmlns:a16="http://schemas.microsoft.com/office/drawing/2014/main" id="{F4B9A561-FAA9-4470-BB3C-12C880798036}"/>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任意多边形 117">
                  <a:extLst>
                    <a:ext uri="{FF2B5EF4-FFF2-40B4-BE49-F238E27FC236}">
                      <a16:creationId xmlns:a16="http://schemas.microsoft.com/office/drawing/2014/main" id="{F8084AC3-556E-4440-B0D6-8A99E1020CA5}"/>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23"/>
                </p:custDataLst>
              </p:nvPr>
            </p:nvSpPr>
            <p:spPr bwMode="auto">
              <a:xfrm rot="-180000">
                <a:off x="2388213"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PA_矩形 133">
                <a:extLst>
                  <a:ext uri="{FF2B5EF4-FFF2-40B4-BE49-F238E27FC236}">
                    <a16:creationId xmlns:a16="http://schemas.microsoft.com/office/drawing/2014/main" id="{86AEA556-8284-4285-95EB-997E851DB924}"/>
                  </a:ext>
                </a:extLst>
              </p:cNvPr>
              <p:cNvSpPr>
                <a:spLocks noChangeArrowheads="1"/>
              </p:cNvSpPr>
              <p:nvPr>
                <p:custDataLst>
                  <p:tags r:id="rId24"/>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25"/>
                </p:custDataLst>
              </p:nvPr>
            </p:nvSpPr>
            <p:spPr bwMode="auto">
              <a:xfrm rot="21360000">
                <a:off x="3612749" y="2166561"/>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七、项目总结</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3" name="PA_矩形 137">
                <a:extLst>
                  <a:ext uri="{FF2B5EF4-FFF2-40B4-BE49-F238E27FC236}">
                    <a16:creationId xmlns:a16="http://schemas.microsoft.com/office/drawing/2014/main" id="{E4EDC20D-D732-49D8-BAF5-CA5580705784}"/>
                  </a:ext>
                </a:extLst>
              </p:cNvPr>
              <p:cNvSpPr>
                <a:spLocks noChangeArrowheads="1"/>
              </p:cNvSpPr>
              <p:nvPr>
                <p:custDataLst>
                  <p:tags r:id="rId26"/>
                </p:custDataLst>
              </p:nvPr>
            </p:nvSpPr>
            <p:spPr bwMode="auto">
              <a:xfrm rot="21360000">
                <a:off x="4016163" y="3233223"/>
                <a:ext cx="1911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八</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、其他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3"/>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4"/>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5"/>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3" name="组合 2">
            <a:extLst>
              <a:ext uri="{FF2B5EF4-FFF2-40B4-BE49-F238E27FC236}">
                <a16:creationId xmlns:a16="http://schemas.microsoft.com/office/drawing/2014/main" id="{F842DEFE-A544-4421-97B3-F9D8E3905A23}"/>
              </a:ext>
            </a:extLst>
          </p:cNvPr>
          <p:cNvGrpSpPr/>
          <p:nvPr/>
        </p:nvGrpSpPr>
        <p:grpSpPr>
          <a:xfrm>
            <a:off x="1335459" y="1688924"/>
            <a:ext cx="3927428" cy="4464634"/>
            <a:chOff x="2368370" y="2027150"/>
            <a:chExt cx="5151200" cy="4464634"/>
          </a:xfrm>
        </p:grpSpPr>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6"/>
              </p:custDataLst>
            </p:nvPr>
          </p:nvSpPr>
          <p:spPr bwMode="auto">
            <a:xfrm rot="20300013">
              <a:off x="3243428" y="5796459"/>
              <a:ext cx="425040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7"/>
              </p:custDataLst>
            </p:nvPr>
          </p:nvGrpSpPr>
          <p:grpSpPr bwMode="auto">
            <a:xfrm>
              <a:off x="2368370" y="2349374"/>
              <a:ext cx="5083474"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8"/>
              </p:custDataLst>
            </p:nvPr>
          </p:nvGrpSpPr>
          <p:grpSpPr bwMode="auto">
            <a:xfrm>
              <a:off x="2450311" y="3419782"/>
              <a:ext cx="5005230"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a:extLst>
                <a:ext uri="{FF2B5EF4-FFF2-40B4-BE49-F238E27FC236}">
                  <a16:creationId xmlns:a16="http://schemas.microsoft.com/office/drawing/2014/main" id="{4A8E973C-097D-4DE6-B720-774B35855B05}"/>
                </a:ext>
              </a:extLst>
            </p:cNvPr>
            <p:cNvGrpSpPr>
              <a:grpSpLocks/>
            </p:cNvGrpSpPr>
            <p:nvPr>
              <p:custDataLst>
                <p:tags r:id="rId9"/>
              </p:custDataLst>
            </p:nvPr>
          </p:nvGrpSpPr>
          <p:grpSpPr bwMode="auto">
            <a:xfrm>
              <a:off x="2479682" y="4480232"/>
              <a:ext cx="5006786" cy="1136650"/>
              <a:chOff x="0" y="0"/>
              <a:chExt cx="5770322" cy="1136374"/>
            </a:xfrm>
          </p:grpSpPr>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a:extLst>
                  <a:ext uri="{FF2B5EF4-FFF2-40B4-BE49-F238E27FC236}">
                    <a16:creationId xmlns:a16="http://schemas.microsoft.com/office/drawing/2014/main" id="{3DDA641E-2D44-48D3-9034-80E289C77843}"/>
                  </a:ext>
                </a:extLst>
              </p:cNvPr>
              <p:cNvSpPr>
                <a:spLocks/>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0"/>
              </p:custDataLst>
            </p:nvPr>
          </p:nvSpPr>
          <p:spPr bwMode="auto">
            <a:xfrm rot="21420000">
              <a:off x="2388212"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1"/>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2"/>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13"/>
              </p:custDataLst>
            </p:nvPr>
          </p:nvSpPr>
          <p:spPr bwMode="auto">
            <a:xfrm rot="-180000">
              <a:off x="2494476" y="5229849"/>
              <a:ext cx="5025094"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4"/>
              </p:custDataLst>
            </p:nvPr>
          </p:nvSpPr>
          <p:spPr bwMode="auto">
            <a:xfrm rot="21360000">
              <a:off x="3603662" y="2119253"/>
              <a:ext cx="26642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5"/>
              </p:custDataLst>
            </p:nvPr>
          </p:nvSpPr>
          <p:spPr bwMode="auto">
            <a:xfrm rot="21360000">
              <a:off x="3639708" y="3233223"/>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6"/>
              </p:custDataLst>
            </p:nvPr>
          </p:nvSpPr>
          <p:spPr bwMode="auto">
            <a:xfrm rot="21360000">
              <a:off x="3071631" y="4336952"/>
              <a:ext cx="38753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a:t>
              </a:r>
              <a:r>
                <a:rPr lang="zh-CN" altLang="en-US" sz="2400" dirty="0">
                  <a:solidFill>
                    <a:srgbClr val="FFFFFF"/>
                  </a:solidFill>
                  <a:latin typeface="微软雅黑" panose="020B0503020204020204" pitchFamily="34" charset="-122"/>
                  <a:sym typeface="微软雅黑" panose="020B0503020204020204" pitchFamily="34" charset="-122"/>
                </a:rPr>
                <a:t>项目愿景与范围</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17"/>
              </p:custDataLst>
            </p:nvPr>
          </p:nvSpPr>
          <p:spPr bwMode="auto">
            <a:xfrm rot="21360000">
              <a:off x="3600267" y="5324465"/>
              <a:ext cx="30679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项目用户群</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7769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r>
              <a:rPr kumimoji="0" lang="en-US" altLang="zh-CN"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[3]</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150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63011" y="-3994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项目愿景</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与范围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739369" y="1477235"/>
            <a:ext cx="2180362" cy="124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用户群</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83437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566286" y="1911350"/>
            <a:ext cx="2770391" cy="6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989277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3904185"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8"/>
          <a:stretch>
            <a:fillRect/>
          </a:stretch>
        </p:blipFill>
        <p:spPr>
          <a:xfrm>
            <a:off x="293436" y="929471"/>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9"/>
          <a:stretch>
            <a:fillRect/>
          </a:stretch>
        </p:blipFill>
        <p:spPr>
          <a:xfrm>
            <a:off x="2767263" y="910900"/>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0"/>
          <a:stretch>
            <a:fillRect/>
          </a:stretch>
        </p:blipFill>
        <p:spPr>
          <a:xfrm>
            <a:off x="5241090" y="910900"/>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1"/>
          <a:stretch>
            <a:fillRect/>
          </a:stretch>
        </p:blipFill>
        <p:spPr>
          <a:xfrm>
            <a:off x="7690107" y="910900"/>
            <a:ext cx="2433275" cy="5179925"/>
          </a:xfrm>
          <a:prstGeom prst="rect">
            <a:avLst/>
          </a:prstGeom>
        </p:spPr>
      </p:pic>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39226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用例图和用例描述文档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教师查看博客</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8317527" y="313081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8476972" y="3146742"/>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2"/>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8"/>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9"/>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3"/>
          <a:stretch>
            <a:fillRect/>
          </a:stretch>
        </p:blipFill>
        <p:spPr>
          <a:xfrm>
            <a:off x="602901" y="1422108"/>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4" name="图片 3">
            <a:extLst>
              <a:ext uri="{FF2B5EF4-FFF2-40B4-BE49-F238E27FC236}">
                <a16:creationId xmlns:a16="http://schemas.microsoft.com/office/drawing/2014/main" id="{06D8FC2C-329A-4C72-ABF1-8A38C2841C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64461" y="1411793"/>
            <a:ext cx="7714992" cy="4953837"/>
          </a:xfrm>
          <a:prstGeom prst="rect">
            <a:avLst/>
          </a:prstGeom>
        </p:spPr>
      </p:pic>
      <p:sp>
        <p:nvSpPr>
          <p:cNvPr id="10" name="PA_矩形 23">
            <a:extLst>
              <a:ext uri="{FF2B5EF4-FFF2-40B4-BE49-F238E27FC236}">
                <a16:creationId xmlns:a16="http://schemas.microsoft.com/office/drawing/2014/main" id="{294C869D-DAA6-45BA-A998-2D3AB8BA1B1A}"/>
              </a:ext>
            </a:extLst>
          </p:cNvPr>
          <p:cNvSpPr>
            <a:spLocks noChangeArrowheads="1"/>
          </p:cNvSpPr>
          <p:nvPr>
            <p:custDataLst>
              <p:tags r:id="rId6"/>
            </p:custDataLst>
          </p:nvPr>
        </p:nvSpPr>
        <p:spPr bwMode="auto">
          <a:xfrm>
            <a:off x="342368" y="1363800"/>
            <a:ext cx="22099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36C6785-B8E4-4A11-B0FC-E7EF9EE91FE6}"/>
              </a:ext>
            </a:extLst>
          </p:cNvPr>
          <p:cNvSpPr>
            <a:spLocks noChangeArrowheads="1"/>
          </p:cNvSpPr>
          <p:nvPr>
            <p:custDataLst>
              <p:tags r:id="rId7"/>
            </p:custDataLst>
          </p:nvPr>
        </p:nvSpPr>
        <p:spPr bwMode="auto">
          <a:xfrm>
            <a:off x="516210" y="13638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系统部署图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61311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管理员端推荐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400" y="3936179"/>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1088242" y="3936179"/>
            <a:ext cx="2082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381444" y="3130815"/>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555286" y="3130815"/>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80278" y="4168084"/>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54120" y="4168085"/>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8"/>
          <a:stretch>
            <a:fillRect/>
          </a:stretch>
        </p:blipFill>
        <p:spPr>
          <a:xfrm>
            <a:off x="591727" y="1637881"/>
            <a:ext cx="5177224" cy="5059345"/>
          </a:xfrm>
          <a:prstGeom prst="rect">
            <a:avLst/>
          </a:prstGeom>
        </p:spPr>
      </p:pic>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9"/>
          <a:stretch>
            <a:fillRect/>
          </a:stretch>
        </p:blipFill>
        <p:spPr>
          <a:xfrm>
            <a:off x="1376352" y="584200"/>
            <a:ext cx="10293422" cy="5968068"/>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a:effectLst/>
                        </a:rPr>
                        <a:t>豆欣童</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504940" y="1808592"/>
            <a:ext cx="2770391" cy="6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需求变更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56" y="1488002"/>
            <a:ext cx="11689582" cy="5309018"/>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8"/>
          <a:stretch>
            <a:fillRect/>
          </a:stretch>
        </p:blipFill>
        <p:spPr>
          <a:xfrm>
            <a:off x="2318288" y="809580"/>
            <a:ext cx="7555424" cy="6858000"/>
          </a:xfrm>
          <a:prstGeom prst="rect">
            <a:avLst/>
          </a:prstGeom>
        </p:spPr>
      </p:pic>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pic>
        <p:nvPicPr>
          <p:cNvPr id="3" name="图片 2">
            <a:extLst>
              <a:ext uri="{FF2B5EF4-FFF2-40B4-BE49-F238E27FC236}">
                <a16:creationId xmlns:a16="http://schemas.microsoft.com/office/drawing/2014/main" id="{3861C3DB-3F4E-4EA1-8F2F-82AB9944531C}"/>
              </a:ext>
            </a:extLst>
          </p:cNvPr>
          <p:cNvPicPr>
            <a:picLocks noChangeAspect="1"/>
          </p:cNvPicPr>
          <p:nvPr/>
        </p:nvPicPr>
        <p:blipFill>
          <a:blip r:embed="rId9"/>
          <a:stretch>
            <a:fillRect/>
          </a:stretch>
        </p:blipFill>
        <p:spPr>
          <a:xfrm>
            <a:off x="60289" y="584200"/>
            <a:ext cx="6291629" cy="3972512"/>
          </a:xfrm>
          <a:prstGeom prst="rect">
            <a:avLst/>
          </a:prstGeom>
        </p:spPr>
      </p:pic>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6621463" y="621158"/>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模板：</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27417" y="1816784"/>
            <a:ext cx="24545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团建记录</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8"/>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9"/>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0"/>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1"/>
          <a:stretch>
            <a:fillRect/>
          </a:stretch>
        </p:blipFill>
        <p:spPr>
          <a:xfrm>
            <a:off x="7669654" y="1910770"/>
            <a:ext cx="2897939" cy="4124966"/>
          </a:xfrm>
          <a:prstGeom prst="rect">
            <a:avLst/>
          </a:prstGeom>
        </p:spPr>
      </p:pic>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748129672"/>
              </p:ext>
            </p:extLst>
          </p:nvPr>
        </p:nvGraphicFramePr>
        <p:xfrm>
          <a:off x="276773" y="824793"/>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对分配下去的任务都能快速完成，总是小组内作业完成最高效的一位，非常的负责又高效。</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8"/>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9"/>
          <a:stretch>
            <a:fillRect/>
          </a:stretch>
        </p:blipFill>
        <p:spPr>
          <a:xfrm>
            <a:off x="6422864" y="929471"/>
            <a:ext cx="4373635" cy="5461279"/>
          </a:xfrm>
          <a:prstGeom prst="rect">
            <a:avLst/>
          </a:prstGeom>
        </p:spPr>
      </p:pic>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381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次软件需求分析原理与实践课程，让我深刻地体会到了项目计划在项目中的重要性。在本次项目中，我们根据里程碑设计了甘特图，并按照甘特图有序地进行项目工作。充分细致的甘特图让我们可以把握项目进度，在进度不足的时候能够及时的发现。</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与此同时，我也充分理解了团队合作的重要性。我们小组任务安排非常合理且平均，组长同时也会考虑到我们的个人的喜好和擅长来分配工作。组员间的氛围很友好，组员之间的沟通非常顺利，没有出现争吵和不愉快的情况，是一次非常顺利的合作。</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最后，非常感谢杨枨老师的教导。不管我们之后是否会从事相关的工作，这次的项目都是一次宝贵的经历。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38670380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347666825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38534330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作为项目经理在项目中负责大局的管理和相关文档的审核，但是由于第一次当，进度的把控和文档质量的把控不太好，有待改进。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12274498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8441871"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457200" y="2540615"/>
            <a:ext cx="10018207" cy="2677656"/>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有了这一次项目的经验，我们将会更加注重需求获取时及时和客户和用户代表进行访谈沟通。</a:t>
            </a:r>
          </a:p>
        </p:txBody>
      </p:sp>
    </p:spTree>
    <p:extLst>
      <p:ext uri="{BB962C8B-B14F-4D97-AF65-F5344CB8AC3E}">
        <p14:creationId xmlns:p14="http://schemas.microsoft.com/office/powerpoint/2010/main" val="104452103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8"/>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9"/>
          <a:stretch>
            <a:fillRect/>
          </a:stretch>
        </p:blipFill>
        <p:spPr>
          <a:xfrm>
            <a:off x="7845735" y="1853911"/>
            <a:ext cx="3978442" cy="4672484"/>
          </a:xfrm>
          <a:prstGeom prst="rect">
            <a:avLst/>
          </a:prstGeom>
        </p:spPr>
      </p:pic>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3509</TotalTime>
  <Words>5332</Words>
  <Application>Microsoft Office PowerPoint</Application>
  <PresentationFormat>宽屏</PresentationFormat>
  <Paragraphs>802</Paragraphs>
  <Slides>88</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88</vt:i4>
      </vt:variant>
    </vt:vector>
  </HeadingPairs>
  <TitlesOfParts>
    <vt:vector size="100"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312</cp:revision>
  <dcterms:created xsi:type="dcterms:W3CDTF">2016-08-30T15:41:43Z</dcterms:created>
  <dcterms:modified xsi:type="dcterms:W3CDTF">2021-06-30T03:38:09Z</dcterms:modified>
</cp:coreProperties>
</file>